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93" r:id="rId2"/>
    <p:sldId id="257" r:id="rId3"/>
    <p:sldId id="258" r:id="rId4"/>
    <p:sldId id="261" r:id="rId5"/>
    <p:sldId id="262" r:id="rId6"/>
    <p:sldId id="294" r:id="rId7"/>
    <p:sldId id="295" r:id="rId8"/>
    <p:sldId id="266" r:id="rId9"/>
    <p:sldId id="267" r:id="rId10"/>
    <p:sldId id="269" r:id="rId11"/>
    <p:sldId id="270" r:id="rId12"/>
    <p:sldId id="271" r:id="rId13"/>
    <p:sldId id="272" r:id="rId14"/>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155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06783-6129-834F-AEEA-CB245D0C1D9A}" type="datetimeFigureOut">
              <a:rPr lang="nl-NL" smtClean="0"/>
              <a:t>12-11-17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A4C96C-8D21-1147-85AC-7B62FBC6508D}" type="slidenum">
              <a:rPr lang="nl-NL" smtClean="0"/>
              <a:t>‹nr.›</a:t>
            </a:fld>
            <a:endParaRPr lang="nl-NL"/>
          </a:p>
        </p:txBody>
      </p:sp>
    </p:spTree>
    <p:extLst>
      <p:ext uri="{BB962C8B-B14F-4D97-AF65-F5344CB8AC3E}">
        <p14:creationId xmlns:p14="http://schemas.microsoft.com/office/powerpoint/2010/main" val="20046515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2FA2D-A17D-DB47-AE6B-97CDB0DA5F37}" type="slidenum">
              <a:rPr lang="nl-NL"/>
              <a:pPr/>
              <a:t>1</a:t>
            </a:fld>
            <a:endParaRPr lang="nl-NL"/>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p:txBody>
          <a:bodyPr/>
          <a:lstStyle/>
          <a:p>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3391" indent="-363391" defTabSz="367896">
              <a:buFont typeface="Wingdings" charset="0"/>
              <a:buChar char="Ø"/>
            </a:pPr>
            <a:r>
              <a:rPr lang="nl-NL" b="1">
                <a:ea typeface="ＭＳ Ｐゴシック" charset="0"/>
                <a:cs typeface="ＭＳ Ｐゴシック" charset="0"/>
              </a:rPr>
              <a:t>stofzuiger met </a:t>
            </a:r>
            <a:br>
              <a:rPr lang="nl-NL" b="1">
                <a:ea typeface="ＭＳ Ｐゴシック" charset="0"/>
                <a:cs typeface="ＭＳ Ｐゴシック" charset="0"/>
              </a:rPr>
            </a:br>
            <a:r>
              <a:rPr lang="nl-NL" b="1">
                <a:ea typeface="ＭＳ Ｐゴシック" charset="0"/>
                <a:cs typeface="ＭＳ Ｐゴシック" charset="0"/>
              </a:rPr>
              <a:t>extra lange slang </a:t>
            </a:r>
          </a:p>
          <a:p>
            <a:pPr marL="363391" indent="-363391" defTabSz="367896">
              <a:buFont typeface="Wingdings" charset="0"/>
              <a:buChar char="Ø"/>
            </a:pPr>
            <a:r>
              <a:rPr lang="nl-NL" b="1">
                <a:ea typeface="ＭＳ Ｐゴシック" charset="0"/>
                <a:cs typeface="ＭＳ Ｐゴシック" charset="0"/>
              </a:rPr>
              <a:t>schemerlamp met </a:t>
            </a:r>
            <a:br>
              <a:rPr lang="nl-NL" b="1">
                <a:ea typeface="ＭＳ Ｐゴシック" charset="0"/>
                <a:cs typeface="ＭＳ Ｐゴシック" charset="0"/>
              </a:rPr>
            </a:br>
            <a:r>
              <a:rPr lang="nl-NL" b="1">
                <a:ea typeface="ＭＳ Ｐゴシック" charset="0"/>
                <a:cs typeface="ＭＳ Ｐゴシック" charset="0"/>
              </a:rPr>
              <a:t>Ford-embleem </a:t>
            </a:r>
          </a:p>
          <a:p>
            <a:pPr marL="363391" indent="-363391" defTabSz="367896">
              <a:buFont typeface="Wingdings" charset="0"/>
              <a:buChar char="Ø"/>
            </a:pPr>
            <a:r>
              <a:rPr lang="nl-NL" b="1">
                <a:ea typeface="ＭＳ Ｐゴシック" charset="0"/>
                <a:cs typeface="ＭＳ Ｐゴシック" charset="0"/>
              </a:rPr>
              <a:t>blikvlees </a:t>
            </a:r>
          </a:p>
          <a:p>
            <a:pPr marL="363391" indent="-363391" defTabSz="367896">
              <a:buFont typeface="Wingdings" charset="0"/>
              <a:buChar char="Ø"/>
            </a:pPr>
            <a:r>
              <a:rPr lang="nl-NL" b="1">
                <a:ea typeface="ＭＳ Ｐゴシック" charset="0"/>
                <a:cs typeface="ＭＳ Ｐゴシック" charset="0"/>
              </a:rPr>
              <a:t>bijzettafel</a:t>
            </a:r>
          </a:p>
          <a:p>
            <a:pPr marL="363391" indent="-363391" defTabSz="367896">
              <a:buFont typeface="Wingdings" charset="0"/>
              <a:buChar char="Ø"/>
            </a:pPr>
            <a:r>
              <a:rPr lang="nl-NL" b="1">
                <a:ea typeface="ＭＳ Ｐゴシック" charset="0"/>
                <a:cs typeface="ＭＳ Ｐゴシック" charset="0"/>
              </a:rPr>
              <a:t>bandrecorder </a:t>
            </a:r>
          </a:p>
          <a:p>
            <a:pPr marL="363391" indent="-363391" defTabSz="367896">
              <a:buFont typeface="Wingdings" charset="0"/>
              <a:buChar char="Ø"/>
            </a:pPr>
            <a:r>
              <a:rPr lang="nl-NL" b="1">
                <a:ea typeface="ＭＳ Ｐゴシック" charset="0"/>
                <a:cs typeface="ＭＳ Ｐゴシック" charset="0"/>
              </a:rPr>
              <a:t>portret van Lincoln </a:t>
            </a:r>
          </a:p>
          <a:p>
            <a:pPr marL="363391" indent="-363391" defTabSz="367896">
              <a:buFont typeface="Wingdings" charset="0"/>
              <a:buChar char="Ø"/>
            </a:pPr>
            <a:r>
              <a:rPr lang="nl-NL" b="1">
                <a:ea typeface="ＭＳ Ｐゴシック" charset="0"/>
                <a:cs typeface="ＭＳ Ｐゴシック" charset="0"/>
              </a:rPr>
              <a:t>uitvergrote strip </a:t>
            </a:r>
          </a:p>
          <a:p>
            <a:pPr marL="363391" indent="-363391" defTabSz="367896">
              <a:buFont typeface="Wingdings" charset="0"/>
              <a:buChar char="Ø"/>
            </a:pPr>
            <a:r>
              <a:rPr lang="nl-NL" b="1">
                <a:ea typeface="ＭＳ Ｐゴシック" charset="0"/>
                <a:cs typeface="ＭＳ Ｐゴシック" charset="0"/>
              </a:rPr>
              <a:t>Pin-up en bodybuilder</a:t>
            </a:r>
            <a:br>
              <a:rPr lang="nl-NL" b="1">
                <a:ea typeface="ＭＳ Ｐゴシック" charset="0"/>
                <a:cs typeface="ＭＳ Ｐゴシック" charset="0"/>
              </a:rPr>
            </a:br>
            <a:r>
              <a:rPr lang="nl-NL" b="1">
                <a:ea typeface="ＭＳ Ｐゴシック" charset="0"/>
                <a:cs typeface="ＭＳ Ｐゴシック" charset="0"/>
              </a:rPr>
              <a:t>bewoners als </a:t>
            </a:r>
            <a:br>
              <a:rPr lang="nl-NL" b="1">
                <a:ea typeface="ＭＳ Ｐゴシック" charset="0"/>
                <a:cs typeface="ＭＳ Ｐゴシック" charset="0"/>
              </a:rPr>
            </a:br>
            <a:r>
              <a:rPr lang="nl-NL" b="1">
                <a:ea typeface="ＭＳ Ｐゴシック" charset="0"/>
                <a:cs typeface="ＭＳ Ｐゴシック" charset="0"/>
              </a:rPr>
              <a:t>meubelstukken</a:t>
            </a:r>
          </a:p>
          <a:p>
            <a:pPr marL="363391" indent="-363391" defTabSz="367896"/>
            <a:endParaRPr lang="en-US">
              <a:ea typeface="ＭＳ Ｐゴシック" charset="0"/>
              <a:cs typeface="ＭＳ Ｐゴシック" charset="0"/>
            </a:endParaRP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2300">
                <a:solidFill>
                  <a:schemeClr val="tx1"/>
                </a:solidFill>
                <a:latin typeface="Times New Roman" charset="0"/>
                <a:ea typeface="ＭＳ Ｐゴシック" charset="0"/>
                <a:cs typeface="ＭＳ Ｐゴシック" charset="0"/>
              </a:defRPr>
            </a:lvl1pPr>
            <a:lvl2pPr marL="702756" indent="-270291" defTabSz="905475" eaLnBrk="0" hangingPunct="0">
              <a:defRPr sz="2300">
                <a:solidFill>
                  <a:schemeClr val="tx1"/>
                </a:solidFill>
                <a:latin typeface="Times New Roman" charset="0"/>
                <a:ea typeface="ＭＳ Ｐゴシック" charset="0"/>
              </a:defRPr>
            </a:lvl2pPr>
            <a:lvl3pPr marL="1081164" indent="-216233" defTabSz="905475" eaLnBrk="0" hangingPunct="0">
              <a:defRPr sz="2300">
                <a:solidFill>
                  <a:schemeClr val="tx1"/>
                </a:solidFill>
                <a:latin typeface="Times New Roman" charset="0"/>
                <a:ea typeface="ＭＳ Ｐゴシック" charset="0"/>
              </a:defRPr>
            </a:lvl3pPr>
            <a:lvl4pPr marL="1513629" indent="-216233" defTabSz="905475" eaLnBrk="0" hangingPunct="0">
              <a:defRPr sz="2300">
                <a:solidFill>
                  <a:schemeClr val="tx1"/>
                </a:solidFill>
                <a:latin typeface="Times New Roman" charset="0"/>
                <a:ea typeface="ＭＳ Ｐゴシック" charset="0"/>
              </a:defRPr>
            </a:lvl4pPr>
            <a:lvl5pPr marL="1946095" indent="-216233" defTabSz="905475" eaLnBrk="0" hangingPunct="0">
              <a:defRPr sz="2300">
                <a:solidFill>
                  <a:schemeClr val="tx1"/>
                </a:solidFill>
                <a:latin typeface="Times New Roman" charset="0"/>
                <a:ea typeface="ＭＳ Ｐゴシック" charset="0"/>
              </a:defRPr>
            </a:lvl5pPr>
            <a:lvl6pPr marL="2378560" indent="-216233" defTabSz="90547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0547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0547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0547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5E34752A-3E6A-A74D-810A-4A145FA0D740}" type="slidenum">
              <a:rPr lang="en-US" sz="1200"/>
              <a:pPr eaLnBrk="1" hangingPunct="1"/>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De Pop-Art toonde fragmenten uit het dagelijks leven waar je eigenlijk nooit bewust naar kijkt. Nooit eerder had iemand de beeldende kwaliteiten van een schuursponsje gezien. De eerste Pop-Art kunstenaars waren </a:t>
            </a:r>
            <a:r>
              <a:rPr lang="en-US" i="1">
                <a:ea typeface="ＭＳ Ｐゴシック" charset="0"/>
                <a:cs typeface="ＭＳ Ｐゴシック" charset="0"/>
              </a:rPr>
              <a:t>billboard-schilders voor reclamebedrijven, en moesten niks hebben van een interpretatie van hun werk of een theoretische onderbouwing. </a:t>
            </a:r>
          </a:p>
          <a:p>
            <a:endParaRPr lang="en-US">
              <a:ea typeface="ＭＳ Ｐゴシック" charset="0"/>
              <a:cs typeface="ＭＳ Ｐゴシック" charset="0"/>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2300">
                <a:solidFill>
                  <a:schemeClr val="tx1"/>
                </a:solidFill>
                <a:latin typeface="Times New Roman" charset="0"/>
                <a:ea typeface="ＭＳ Ｐゴシック" charset="0"/>
                <a:cs typeface="ＭＳ Ｐゴシック" charset="0"/>
              </a:defRPr>
            </a:lvl1pPr>
            <a:lvl2pPr marL="702756" indent="-270291" defTabSz="905475" eaLnBrk="0" hangingPunct="0">
              <a:defRPr sz="2300">
                <a:solidFill>
                  <a:schemeClr val="tx1"/>
                </a:solidFill>
                <a:latin typeface="Times New Roman" charset="0"/>
                <a:ea typeface="ＭＳ Ｐゴシック" charset="0"/>
              </a:defRPr>
            </a:lvl2pPr>
            <a:lvl3pPr marL="1081164" indent="-216233" defTabSz="905475" eaLnBrk="0" hangingPunct="0">
              <a:defRPr sz="2300">
                <a:solidFill>
                  <a:schemeClr val="tx1"/>
                </a:solidFill>
                <a:latin typeface="Times New Roman" charset="0"/>
                <a:ea typeface="ＭＳ Ｐゴシック" charset="0"/>
              </a:defRPr>
            </a:lvl3pPr>
            <a:lvl4pPr marL="1513629" indent="-216233" defTabSz="905475" eaLnBrk="0" hangingPunct="0">
              <a:defRPr sz="2300">
                <a:solidFill>
                  <a:schemeClr val="tx1"/>
                </a:solidFill>
                <a:latin typeface="Times New Roman" charset="0"/>
                <a:ea typeface="ＭＳ Ｐゴシック" charset="0"/>
              </a:defRPr>
            </a:lvl4pPr>
            <a:lvl5pPr marL="1946095" indent="-216233" defTabSz="905475" eaLnBrk="0" hangingPunct="0">
              <a:defRPr sz="2300">
                <a:solidFill>
                  <a:schemeClr val="tx1"/>
                </a:solidFill>
                <a:latin typeface="Times New Roman" charset="0"/>
                <a:ea typeface="ＭＳ Ｐゴシック" charset="0"/>
              </a:defRPr>
            </a:lvl5pPr>
            <a:lvl6pPr marL="2378560" indent="-216233" defTabSz="90547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0547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0547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0547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6D22381B-C706-D040-8D6A-D48C5B1E0DE7}" type="slidenum">
              <a:rPr lang="en-US" sz="1200"/>
              <a:pPr eaLnBrk="1" hangingPunct="1"/>
              <a:t>4</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solidFill>
                  <a:schemeClr val="bg1"/>
                </a:solidFill>
                <a:ea typeface="ＭＳ Ｐゴシック" charset="0"/>
                <a:cs typeface="ＭＳ Ｐゴシック" charset="0"/>
              </a:rPr>
              <a:t>Inspiratie: massaproducten uit het alledaagse leven, populaire media: reclame, strips, films, massamedia en idolen waren veel voorkomende onderwerpen. </a:t>
            </a:r>
          </a:p>
          <a:p>
            <a:endParaRPr lang="en-US">
              <a:ea typeface="ＭＳ Ｐゴシック" charset="0"/>
              <a:cs typeface="ＭＳ Ｐゴシック" charset="0"/>
            </a:endParaRP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2300">
                <a:solidFill>
                  <a:schemeClr val="tx1"/>
                </a:solidFill>
                <a:latin typeface="Times New Roman" charset="0"/>
                <a:ea typeface="ＭＳ Ｐゴシック" charset="0"/>
                <a:cs typeface="ＭＳ Ｐゴシック" charset="0"/>
              </a:defRPr>
            </a:lvl1pPr>
            <a:lvl2pPr marL="702756" indent="-270291" defTabSz="905475" eaLnBrk="0" hangingPunct="0">
              <a:defRPr sz="2300">
                <a:solidFill>
                  <a:schemeClr val="tx1"/>
                </a:solidFill>
                <a:latin typeface="Times New Roman" charset="0"/>
                <a:ea typeface="ＭＳ Ｐゴシック" charset="0"/>
              </a:defRPr>
            </a:lvl2pPr>
            <a:lvl3pPr marL="1081164" indent="-216233" defTabSz="905475" eaLnBrk="0" hangingPunct="0">
              <a:defRPr sz="2300">
                <a:solidFill>
                  <a:schemeClr val="tx1"/>
                </a:solidFill>
                <a:latin typeface="Times New Roman" charset="0"/>
                <a:ea typeface="ＭＳ Ｐゴシック" charset="0"/>
              </a:defRPr>
            </a:lvl3pPr>
            <a:lvl4pPr marL="1513629" indent="-216233" defTabSz="905475" eaLnBrk="0" hangingPunct="0">
              <a:defRPr sz="2300">
                <a:solidFill>
                  <a:schemeClr val="tx1"/>
                </a:solidFill>
                <a:latin typeface="Times New Roman" charset="0"/>
                <a:ea typeface="ＭＳ Ｐゴシック" charset="0"/>
              </a:defRPr>
            </a:lvl4pPr>
            <a:lvl5pPr marL="1946095" indent="-216233" defTabSz="905475" eaLnBrk="0" hangingPunct="0">
              <a:defRPr sz="2300">
                <a:solidFill>
                  <a:schemeClr val="tx1"/>
                </a:solidFill>
                <a:latin typeface="Times New Roman" charset="0"/>
                <a:ea typeface="ＭＳ Ｐゴシック" charset="0"/>
              </a:defRPr>
            </a:lvl5pPr>
            <a:lvl6pPr marL="2378560" indent="-216233" defTabSz="90547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0547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0547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0547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6B2C86DE-DF4F-0548-8A5B-42141BCC69D7}" type="slidenum">
              <a:rPr lang="en-US" sz="1200"/>
              <a:pPr eaLnBrk="1" hangingPunct="1"/>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In tegenstelling tot abstract expressionisme - de belangrijkste stroming uit de jaren vijftig - tracht pop art elke emotionele relatie van de kunstenaar met het kunstwerk te voorkomen. De pop- kunstenaar wil in het algemeen niet de indruk wekken dat het kunstwerk handwerk is. Daarom maakt hij vaak gebruik van onpersoonlijke mechanische druktechnieken uit de reclamekunst, zoals de zeefdruk en het werken met rasters en fotografische procédé's. Hij schildert bij voorkeur met fel gekleurde plastic-, metaal- of èmailverven.</a:t>
            </a:r>
            <a:endParaRPr lang="en-US">
              <a:solidFill>
                <a:srgbClr val="FFFFFF"/>
              </a:solidFill>
              <a:ea typeface="ＭＳ Ｐゴシック" charset="0"/>
              <a:cs typeface="ＭＳ Ｐゴシック" charset="0"/>
            </a:endParaRPr>
          </a:p>
          <a:p>
            <a:endParaRPr lang="en-US">
              <a:ea typeface="ＭＳ Ｐゴシック" charset="0"/>
              <a:cs typeface="ＭＳ Ｐゴシック" charset="0"/>
            </a:endParaRP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2300">
                <a:solidFill>
                  <a:schemeClr val="tx1"/>
                </a:solidFill>
                <a:latin typeface="Times New Roman" charset="0"/>
                <a:ea typeface="ＭＳ Ｐゴシック" charset="0"/>
                <a:cs typeface="ＭＳ Ｐゴシック" charset="0"/>
              </a:defRPr>
            </a:lvl1pPr>
            <a:lvl2pPr marL="702756" indent="-270291" defTabSz="905475" eaLnBrk="0" hangingPunct="0">
              <a:defRPr sz="2300">
                <a:solidFill>
                  <a:schemeClr val="tx1"/>
                </a:solidFill>
                <a:latin typeface="Times New Roman" charset="0"/>
                <a:ea typeface="ＭＳ Ｐゴシック" charset="0"/>
              </a:defRPr>
            </a:lvl2pPr>
            <a:lvl3pPr marL="1081164" indent="-216233" defTabSz="905475" eaLnBrk="0" hangingPunct="0">
              <a:defRPr sz="2300">
                <a:solidFill>
                  <a:schemeClr val="tx1"/>
                </a:solidFill>
                <a:latin typeface="Times New Roman" charset="0"/>
                <a:ea typeface="ＭＳ Ｐゴシック" charset="0"/>
              </a:defRPr>
            </a:lvl3pPr>
            <a:lvl4pPr marL="1513629" indent="-216233" defTabSz="905475" eaLnBrk="0" hangingPunct="0">
              <a:defRPr sz="2300">
                <a:solidFill>
                  <a:schemeClr val="tx1"/>
                </a:solidFill>
                <a:latin typeface="Times New Roman" charset="0"/>
                <a:ea typeface="ＭＳ Ｐゴシック" charset="0"/>
              </a:defRPr>
            </a:lvl4pPr>
            <a:lvl5pPr marL="1946095" indent="-216233" defTabSz="905475" eaLnBrk="0" hangingPunct="0">
              <a:defRPr sz="2300">
                <a:solidFill>
                  <a:schemeClr val="tx1"/>
                </a:solidFill>
                <a:latin typeface="Times New Roman" charset="0"/>
                <a:ea typeface="ＭＳ Ｐゴシック" charset="0"/>
              </a:defRPr>
            </a:lvl5pPr>
            <a:lvl6pPr marL="2378560" indent="-216233" defTabSz="90547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0547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0547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0547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6ADB09B6-3643-414A-9A54-FF856FBC3296}" type="slidenum">
              <a:rPr lang="en-US" sz="1200"/>
              <a:pPr eaLnBrk="1" hangingPunct="1"/>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2300">
                <a:solidFill>
                  <a:schemeClr val="tx1"/>
                </a:solidFill>
                <a:latin typeface="Times New Roman" charset="0"/>
                <a:ea typeface="ＭＳ Ｐゴシック" charset="0"/>
                <a:cs typeface="ＭＳ Ｐゴシック" charset="0"/>
              </a:defRPr>
            </a:lvl1pPr>
            <a:lvl2pPr marL="702756" indent="-270291" defTabSz="905475" eaLnBrk="0" hangingPunct="0">
              <a:defRPr sz="2300">
                <a:solidFill>
                  <a:schemeClr val="tx1"/>
                </a:solidFill>
                <a:latin typeface="Times New Roman" charset="0"/>
                <a:ea typeface="ＭＳ Ｐゴシック" charset="0"/>
              </a:defRPr>
            </a:lvl2pPr>
            <a:lvl3pPr marL="1081164" indent="-216233" defTabSz="905475" eaLnBrk="0" hangingPunct="0">
              <a:defRPr sz="2300">
                <a:solidFill>
                  <a:schemeClr val="tx1"/>
                </a:solidFill>
                <a:latin typeface="Times New Roman" charset="0"/>
                <a:ea typeface="ＭＳ Ｐゴシック" charset="0"/>
              </a:defRPr>
            </a:lvl3pPr>
            <a:lvl4pPr marL="1513629" indent="-216233" defTabSz="905475" eaLnBrk="0" hangingPunct="0">
              <a:defRPr sz="2300">
                <a:solidFill>
                  <a:schemeClr val="tx1"/>
                </a:solidFill>
                <a:latin typeface="Times New Roman" charset="0"/>
                <a:ea typeface="ＭＳ Ｐゴシック" charset="0"/>
              </a:defRPr>
            </a:lvl4pPr>
            <a:lvl5pPr marL="1946095" indent="-216233" defTabSz="905475" eaLnBrk="0" hangingPunct="0">
              <a:defRPr sz="2300">
                <a:solidFill>
                  <a:schemeClr val="tx1"/>
                </a:solidFill>
                <a:latin typeface="Times New Roman" charset="0"/>
                <a:ea typeface="ＭＳ Ｐゴシック" charset="0"/>
              </a:defRPr>
            </a:lvl5pPr>
            <a:lvl6pPr marL="2378560" indent="-216233" defTabSz="90547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0547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0547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0547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47776BF3-BEA3-A248-8192-DC7E8C26F042}" type="slidenum">
              <a:rPr lang="nl-NL" sz="1200"/>
              <a:pPr eaLnBrk="1" hangingPunct="1"/>
              <a:t>12</a:t>
            </a:fld>
            <a:endParaRPr lang="nl-NL"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l-NL">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2300">
                <a:solidFill>
                  <a:schemeClr val="tx1"/>
                </a:solidFill>
                <a:latin typeface="Times New Roman" charset="0"/>
                <a:ea typeface="ＭＳ Ｐゴシック" charset="0"/>
                <a:cs typeface="ＭＳ Ｐゴシック" charset="0"/>
              </a:defRPr>
            </a:lvl1pPr>
            <a:lvl2pPr marL="702756" indent="-270291" defTabSz="905475" eaLnBrk="0" hangingPunct="0">
              <a:defRPr sz="2300">
                <a:solidFill>
                  <a:schemeClr val="tx1"/>
                </a:solidFill>
                <a:latin typeface="Times New Roman" charset="0"/>
                <a:ea typeface="ＭＳ Ｐゴシック" charset="0"/>
              </a:defRPr>
            </a:lvl2pPr>
            <a:lvl3pPr marL="1081164" indent="-216233" defTabSz="905475" eaLnBrk="0" hangingPunct="0">
              <a:defRPr sz="2300">
                <a:solidFill>
                  <a:schemeClr val="tx1"/>
                </a:solidFill>
                <a:latin typeface="Times New Roman" charset="0"/>
                <a:ea typeface="ＭＳ Ｐゴシック" charset="0"/>
              </a:defRPr>
            </a:lvl3pPr>
            <a:lvl4pPr marL="1513629" indent="-216233" defTabSz="905475" eaLnBrk="0" hangingPunct="0">
              <a:defRPr sz="2300">
                <a:solidFill>
                  <a:schemeClr val="tx1"/>
                </a:solidFill>
                <a:latin typeface="Times New Roman" charset="0"/>
                <a:ea typeface="ＭＳ Ｐゴシック" charset="0"/>
              </a:defRPr>
            </a:lvl4pPr>
            <a:lvl5pPr marL="1946095" indent="-216233" defTabSz="905475" eaLnBrk="0" hangingPunct="0">
              <a:defRPr sz="2300">
                <a:solidFill>
                  <a:schemeClr val="tx1"/>
                </a:solidFill>
                <a:latin typeface="Times New Roman" charset="0"/>
                <a:ea typeface="ＭＳ Ｐゴシック" charset="0"/>
              </a:defRPr>
            </a:lvl5pPr>
            <a:lvl6pPr marL="2378560" indent="-216233" defTabSz="90547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0547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0547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0547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E7B978FE-4EBE-7D4C-8F30-B53313195D61}" type="slidenum">
              <a:rPr lang="nl-NL" sz="1200"/>
              <a:pPr eaLnBrk="1" hangingPunct="1"/>
              <a:t>13</a:t>
            </a:fld>
            <a:endParaRPr lang="nl-NL"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l-NL">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F31A2FB9-537C-9B43-B298-FAAE36615D87}" type="datetimeFigureOut">
              <a:rPr lang="nl-NL" smtClean="0"/>
              <a:t>12-11-17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2387241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1A2FB9-537C-9B43-B298-FAAE36615D87}" type="datetimeFigureOut">
              <a:rPr lang="nl-NL" smtClean="0"/>
              <a:t>12-11-17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19469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1A2FB9-537C-9B43-B298-FAAE36615D87}" type="datetimeFigureOut">
              <a:rPr lang="nl-NL" smtClean="0"/>
              <a:t>12-11-17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1832745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nl-NL"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B6DC2A46-43EA-0545-8666-DC25AE449F7C}" type="slidenum">
              <a:rPr lang="en-US"/>
              <a:pPr>
                <a:defRPr/>
              </a:pPr>
              <a:t>‹nr.›</a:t>
            </a:fld>
            <a:endParaRPr lang="en-US"/>
          </a:p>
        </p:txBody>
      </p:sp>
    </p:spTree>
    <p:extLst>
      <p:ext uri="{BB962C8B-B14F-4D97-AF65-F5344CB8AC3E}">
        <p14:creationId xmlns:p14="http://schemas.microsoft.com/office/powerpoint/2010/main" val="141848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nl-NL"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A7B716A6-8D85-9C47-A439-67A169529C54}" type="slidenum">
              <a:rPr lang="en-US"/>
              <a:pPr>
                <a:defRPr/>
              </a:pPr>
              <a:t>‹nr.›</a:t>
            </a:fld>
            <a:endParaRPr lang="en-US"/>
          </a:p>
        </p:txBody>
      </p:sp>
    </p:spTree>
    <p:extLst>
      <p:ext uri="{BB962C8B-B14F-4D97-AF65-F5344CB8AC3E}">
        <p14:creationId xmlns:p14="http://schemas.microsoft.com/office/powerpoint/2010/main" val="385474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1A2FB9-537C-9B43-B298-FAAE36615D87}" type="datetimeFigureOut">
              <a:rPr lang="nl-NL" smtClean="0"/>
              <a:t>12-11-17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124732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F31A2FB9-537C-9B43-B298-FAAE36615D87}" type="datetimeFigureOut">
              <a:rPr lang="nl-NL" smtClean="0"/>
              <a:t>12-11-17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85610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31A2FB9-537C-9B43-B298-FAAE36615D87}" type="datetimeFigureOut">
              <a:rPr lang="nl-NL" smtClean="0"/>
              <a:t>12-11-17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116498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31A2FB9-537C-9B43-B298-FAAE36615D87}" type="datetimeFigureOut">
              <a:rPr lang="nl-NL" smtClean="0"/>
              <a:t>12-11-17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99083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F31A2FB9-537C-9B43-B298-FAAE36615D87}" type="datetimeFigureOut">
              <a:rPr lang="nl-NL" smtClean="0"/>
              <a:t>12-11-17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203535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31A2FB9-537C-9B43-B298-FAAE36615D87}" type="datetimeFigureOut">
              <a:rPr lang="nl-NL" smtClean="0"/>
              <a:t>12-11-17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372283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F31A2FB9-537C-9B43-B298-FAAE36615D87}" type="datetimeFigureOut">
              <a:rPr lang="nl-NL" smtClean="0"/>
              <a:t>12-11-17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312571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F31A2FB9-537C-9B43-B298-FAAE36615D87}" type="datetimeFigureOut">
              <a:rPr lang="nl-NL" smtClean="0"/>
              <a:t>12-11-17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34685388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A2FB9-537C-9B43-B298-FAAE36615D87}" type="datetimeFigureOut">
              <a:rPr lang="nl-NL" smtClean="0"/>
              <a:t>12-11-17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6D361-2526-714B-8153-519CCDACEAF1}" type="slidenum">
              <a:rPr lang="nl-NL" smtClean="0"/>
              <a:t>‹nr.›</a:t>
            </a:fld>
            <a:endParaRPr lang="nl-NL"/>
          </a:p>
        </p:txBody>
      </p:sp>
    </p:spTree>
    <p:extLst>
      <p:ext uri="{BB962C8B-B14F-4D97-AF65-F5344CB8AC3E}">
        <p14:creationId xmlns:p14="http://schemas.microsoft.com/office/powerpoint/2010/main" val="24333341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oleObject" Target="../embeddings/oleObject1.bin"/><Relationship Id="rId6"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 Id="rId3"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eg"/><Relationship Id="rId3" Type="http://schemas.openxmlformats.org/officeDocument/2006/relationships/hyperlink" Target="http://www.youtube.com/watch?v=-IxcJsXyWtQ"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4213" y="692150"/>
            <a:ext cx="7772400" cy="1944688"/>
          </a:xfrm>
        </p:spPr>
        <p:txBody>
          <a:bodyPr/>
          <a:lstStyle/>
          <a:p>
            <a:r>
              <a:rPr lang="nl-NL" sz="4800" b="1" dirty="0">
                <a:solidFill>
                  <a:schemeClr val="bg1"/>
                </a:solidFill>
              </a:rPr>
              <a:t>5. ZAPPEN </a:t>
            </a:r>
            <a:r>
              <a:rPr lang="nl-NL" sz="4800" b="1" dirty="0" smtClean="0">
                <a:solidFill>
                  <a:schemeClr val="bg1"/>
                </a:solidFill>
              </a:rPr>
              <a:t>DOOR </a:t>
            </a:r>
            <a:r>
              <a:rPr lang="nl-NL" sz="4800" b="1" dirty="0">
                <a:solidFill>
                  <a:schemeClr val="bg1"/>
                </a:solidFill>
              </a:rPr>
              <a:t>EEN LABYRINT</a:t>
            </a:r>
            <a:endParaRPr lang="nl-NL" b="1" dirty="0">
              <a:solidFill>
                <a:schemeClr val="bg1"/>
              </a:solidFill>
            </a:endParaRPr>
          </a:p>
        </p:txBody>
      </p:sp>
      <p:sp>
        <p:nvSpPr>
          <p:cNvPr id="5123" name="Rectangle 3"/>
          <p:cNvSpPr>
            <a:spLocks noGrp="1" noChangeArrowheads="1"/>
          </p:cNvSpPr>
          <p:nvPr>
            <p:ph type="subTitle" idx="1"/>
          </p:nvPr>
        </p:nvSpPr>
        <p:spPr>
          <a:xfrm>
            <a:off x="250825" y="556021"/>
            <a:ext cx="8642350" cy="1752600"/>
          </a:xfrm>
        </p:spPr>
        <p:txBody>
          <a:bodyPr/>
          <a:lstStyle/>
          <a:p>
            <a:endParaRPr lang="nl-NL" sz="2400" b="1" u="sng" dirty="0">
              <a:solidFill>
                <a:srgbClr val="5F5F5F"/>
              </a:solidFill>
            </a:endParaRPr>
          </a:p>
          <a:p>
            <a:endParaRPr lang="nl-NL" sz="2400" b="1" u="sng" dirty="0">
              <a:solidFill>
                <a:srgbClr val="5F5F5F"/>
              </a:solidFill>
            </a:endParaRPr>
          </a:p>
        </p:txBody>
      </p:sp>
      <p:sp>
        <p:nvSpPr>
          <p:cNvPr id="5124" name="Rectangle 4"/>
          <p:cNvSpPr>
            <a:spLocks noChangeArrowheads="1"/>
          </p:cNvSpPr>
          <p:nvPr/>
        </p:nvSpPr>
        <p:spPr bwMode="auto">
          <a:xfrm>
            <a:off x="539750" y="5300663"/>
            <a:ext cx="80645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nl-NL" dirty="0">
              <a:solidFill>
                <a:schemeClr val="bg1"/>
              </a:solidFill>
              <a:latin typeface="Calisto MT" charset="0"/>
            </a:endParaRPr>
          </a:p>
          <a:p>
            <a:endParaRPr lang="nl-NL" dirty="0">
              <a:solidFill>
                <a:schemeClr val="bg1"/>
              </a:solidFill>
              <a:latin typeface="Calisto MT" charset="0"/>
            </a:endParaRPr>
          </a:p>
          <a:p>
            <a:endParaRPr lang="nl-NL" dirty="0">
              <a:latin typeface="Calisto MT" charset="0"/>
            </a:endParaRPr>
          </a:p>
          <a:p>
            <a:endParaRPr lang="nl-NL" dirty="0">
              <a:latin typeface="Calisto MT" charset="0"/>
            </a:endParaRPr>
          </a:p>
          <a:p>
            <a:endParaRPr lang="nl-NL" dirty="0">
              <a:latin typeface="Calisto MT" charset="0"/>
            </a:endParaRPr>
          </a:p>
        </p:txBody>
      </p:sp>
      <p:pic>
        <p:nvPicPr>
          <p:cNvPr id="2" name="Afbeelding 1"/>
          <p:cNvPicPr>
            <a:picLocks noChangeAspect="1"/>
          </p:cNvPicPr>
          <p:nvPr/>
        </p:nvPicPr>
        <p:blipFill>
          <a:blip r:embed="rId3"/>
          <a:stretch>
            <a:fillRect/>
          </a:stretch>
        </p:blipFill>
        <p:spPr>
          <a:xfrm>
            <a:off x="3564965" y="3036653"/>
            <a:ext cx="1978211" cy="3251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Afbeelding 2"/>
          <p:cNvPicPr>
            <a:picLocks noChangeAspect="1"/>
          </p:cNvPicPr>
          <p:nvPr/>
        </p:nvPicPr>
        <p:blipFill>
          <a:blip r:embed="rId4"/>
          <a:stretch>
            <a:fillRect/>
          </a:stretch>
        </p:blipFill>
        <p:spPr>
          <a:xfrm>
            <a:off x="5953168" y="1950155"/>
            <a:ext cx="2651082" cy="2158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Afbeelding 3"/>
          <p:cNvPicPr>
            <a:picLocks noChangeAspect="1"/>
          </p:cNvPicPr>
          <p:nvPr/>
        </p:nvPicPr>
        <p:blipFill>
          <a:blip r:embed="rId5"/>
          <a:stretch>
            <a:fillRect/>
          </a:stretch>
        </p:blipFill>
        <p:spPr>
          <a:xfrm>
            <a:off x="5761201" y="4394829"/>
            <a:ext cx="2843049" cy="19169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Afbeelding 4"/>
          <p:cNvPicPr>
            <a:picLocks noChangeAspect="1"/>
          </p:cNvPicPr>
          <p:nvPr/>
        </p:nvPicPr>
        <p:blipFill>
          <a:blip r:embed="rId6"/>
          <a:stretch>
            <a:fillRect/>
          </a:stretch>
        </p:blipFill>
        <p:spPr>
          <a:xfrm>
            <a:off x="283696" y="1950156"/>
            <a:ext cx="2806700" cy="2015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Afbeelding 5"/>
          <p:cNvPicPr>
            <a:picLocks noChangeAspect="1"/>
          </p:cNvPicPr>
          <p:nvPr/>
        </p:nvPicPr>
        <p:blipFill>
          <a:blip r:embed="rId7"/>
          <a:stretch>
            <a:fillRect/>
          </a:stretch>
        </p:blipFill>
        <p:spPr>
          <a:xfrm>
            <a:off x="250825" y="4305418"/>
            <a:ext cx="2839571" cy="20063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itel 1"/>
          <p:cNvSpPr txBox="1">
            <a:spLocks/>
          </p:cNvSpPr>
          <p:nvPr/>
        </p:nvSpPr>
        <p:spPr>
          <a:xfrm>
            <a:off x="684213" y="839022"/>
            <a:ext cx="7772400" cy="1470025"/>
          </a:xfrm>
          <a:prstGeom prst="rect">
            <a:avLst/>
          </a:prstGeom>
        </p:spPr>
        <p:txBody>
          <a:bodyPr vert="horz" lIns="91440" tIns="45720" rIns="91440" bIns="45720" rtlCol="0" anchor="ctr">
            <a:normAutofit fontScale="5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u="sng" smtClean="0">
                <a:solidFill>
                  <a:srgbClr val="FF6600"/>
                </a:solidFill>
                <a:latin typeface="Arial" charset="0"/>
                <a:ea typeface="ＭＳ Ｐゴシック" charset="0"/>
                <a:cs typeface="ＭＳ Ｐゴシック" charset="0"/>
              </a:rPr>
              <a:t>Massacultuur</a:t>
            </a:r>
            <a:br>
              <a:rPr lang="en-US" sz="4800" b="1" u="sng" smtClean="0">
                <a:solidFill>
                  <a:srgbClr val="FF6600"/>
                </a:solidFill>
                <a:latin typeface="Arial" charset="0"/>
                <a:ea typeface="ＭＳ Ｐゴシック" charset="0"/>
                <a:cs typeface="ＭＳ Ｐゴシック" charset="0"/>
              </a:rPr>
            </a:br>
            <a:r>
              <a:rPr lang="en-US" sz="4800" b="1" u="sng" smtClean="0">
                <a:solidFill>
                  <a:srgbClr val="FF6600"/>
                </a:solidFill>
                <a:latin typeface="Arial" charset="0"/>
                <a:ea typeface="ＭＳ Ｐゴシック" charset="0"/>
                <a:cs typeface="ＭＳ Ｐゴシック" charset="0"/>
              </a:rPr>
              <a:t/>
            </a:r>
            <a:br>
              <a:rPr lang="en-US" sz="4800" b="1" u="sng" smtClean="0">
                <a:solidFill>
                  <a:srgbClr val="FF6600"/>
                </a:solidFill>
                <a:latin typeface="Arial" charset="0"/>
                <a:ea typeface="ＭＳ Ｐゴシック" charset="0"/>
                <a:cs typeface="ＭＳ Ｐゴシック" charset="0"/>
              </a:rPr>
            </a:br>
            <a:r>
              <a:rPr lang="nl-NL" sz="4800" b="1" smtClean="0">
                <a:solidFill>
                  <a:srgbClr val="FFCC00"/>
                </a:solidFill>
                <a:latin typeface="Arial" charset="0"/>
                <a:ea typeface="ＭＳ Ｐゴシック" charset="0"/>
                <a:cs typeface="ＭＳ Ｐゴシック" charset="0"/>
              </a:rPr>
              <a:t/>
            </a:r>
            <a:br>
              <a:rPr lang="nl-NL" sz="4800" b="1" smtClean="0">
                <a:solidFill>
                  <a:srgbClr val="FFCC00"/>
                </a:solidFill>
                <a:latin typeface="Arial" charset="0"/>
                <a:ea typeface="ＭＳ Ｐゴシック" charset="0"/>
                <a:cs typeface="ＭＳ Ｐゴシック" charset="0"/>
              </a:rPr>
            </a:br>
            <a:r>
              <a:rPr lang="nl-NL" sz="4800" b="1" smtClean="0">
                <a:solidFill>
                  <a:srgbClr val="FFCC00"/>
                </a:solidFill>
                <a:latin typeface="Arial" charset="0"/>
                <a:ea typeface="ＭＳ Ｐゴシック" charset="0"/>
                <a:cs typeface="ＭＳ Ｐゴシック" charset="0"/>
              </a:rPr>
              <a:t>popart</a:t>
            </a:r>
            <a:endParaRPr lang="nl-NL" sz="4800" dirty="0">
              <a:solidFill>
                <a:srgbClr val="FFCC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7582083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p:cNvSpPr>
            <a:spLocks noGrp="1" noChangeArrowheads="1"/>
          </p:cNvSpPr>
          <p:nvPr>
            <p:ph type="title"/>
          </p:nvPr>
        </p:nvSpPr>
        <p:spPr>
          <a:xfrm>
            <a:off x="4330700" y="2094752"/>
            <a:ext cx="4043830" cy="2073835"/>
          </a:xfrm>
        </p:spPr>
        <p:txBody>
          <a:bodyPr>
            <a:normAutofit/>
          </a:bodyPr>
          <a:lstStyle/>
          <a:p>
            <a:pPr algn="l" eaLnBrk="1" hangingPunct="1"/>
            <a:r>
              <a:rPr lang="en-US" sz="2000" b="1" dirty="0">
                <a:solidFill>
                  <a:srgbClr val="FFFFFF"/>
                </a:solidFill>
                <a:latin typeface="Arial"/>
                <a:ea typeface="ＭＳ Ｐゴシック" charset="0"/>
                <a:cs typeface="Arial"/>
              </a:rPr>
              <a:t>Warhol </a:t>
            </a:r>
            <a:r>
              <a:rPr lang="en-US" sz="2000" b="1" dirty="0" err="1">
                <a:solidFill>
                  <a:srgbClr val="FFFFFF"/>
                </a:solidFill>
                <a:latin typeface="Arial"/>
                <a:ea typeface="ＭＳ Ｐゴシック" charset="0"/>
                <a:cs typeface="Arial"/>
              </a:rPr>
              <a:t>gebruikte</a:t>
            </a:r>
            <a:r>
              <a:rPr lang="en-US" sz="2000" b="1" dirty="0">
                <a:solidFill>
                  <a:srgbClr val="FFFFFF"/>
                </a:solidFill>
                <a:latin typeface="Arial"/>
                <a:ea typeface="ＭＳ Ｐゴシック" charset="0"/>
                <a:cs typeface="Arial"/>
              </a:rPr>
              <a:t> </a:t>
            </a:r>
            <a:r>
              <a:rPr lang="en-US" sz="2000" b="1" dirty="0" err="1">
                <a:solidFill>
                  <a:srgbClr val="FFCC00"/>
                </a:solidFill>
                <a:latin typeface="Arial"/>
                <a:ea typeface="ＭＳ Ｐゴシック" charset="0"/>
                <a:cs typeface="Arial"/>
              </a:rPr>
              <a:t>zonder</a:t>
            </a:r>
            <a:r>
              <a:rPr lang="en-US" sz="2000" b="1" dirty="0">
                <a:solidFill>
                  <a:srgbClr val="FFCC00"/>
                </a:solidFill>
                <a:latin typeface="Arial"/>
                <a:ea typeface="ＭＳ Ｐゴシック" charset="0"/>
                <a:cs typeface="Arial"/>
              </a:rPr>
              <a:t> </a:t>
            </a:r>
            <a:r>
              <a:rPr lang="en-US" sz="2000" b="1" dirty="0" err="1" smtClean="0">
                <a:solidFill>
                  <a:srgbClr val="FFCC00"/>
                </a:solidFill>
                <a:latin typeface="Arial"/>
                <a:ea typeface="ＭＳ Ｐゴシック" charset="0"/>
                <a:cs typeface="Arial"/>
              </a:rPr>
              <a:t>toestemming</a:t>
            </a:r>
            <a:r>
              <a:rPr lang="en-US" sz="2000" b="1" dirty="0" smtClean="0">
                <a:solidFill>
                  <a:srgbClr val="FFCC00"/>
                </a:solidFill>
                <a:latin typeface="Arial"/>
                <a:ea typeface="ＭＳ Ｐゴシック" charset="0"/>
                <a:cs typeface="Arial"/>
              </a:rPr>
              <a:t> </a:t>
            </a:r>
            <a:r>
              <a:rPr lang="en-US" sz="2000" b="1" dirty="0" err="1">
                <a:solidFill>
                  <a:srgbClr val="FFFFFF"/>
                </a:solidFill>
                <a:latin typeface="Arial"/>
                <a:ea typeface="ＭＳ Ｐゴシック" charset="0"/>
                <a:cs typeface="Arial"/>
              </a:rPr>
              <a:t>beelden</a:t>
            </a:r>
            <a:r>
              <a:rPr lang="en-US" sz="2000" b="1" dirty="0">
                <a:solidFill>
                  <a:srgbClr val="FFFFFF"/>
                </a:solidFill>
                <a:latin typeface="Arial"/>
                <a:ea typeface="ＭＳ Ｐゴシック" charset="0"/>
                <a:cs typeface="Arial"/>
              </a:rPr>
              <a:t> </a:t>
            </a:r>
            <a:r>
              <a:rPr lang="en-US" sz="2000" b="1" dirty="0" err="1">
                <a:solidFill>
                  <a:srgbClr val="FFFFFF"/>
                </a:solidFill>
                <a:latin typeface="Arial"/>
                <a:ea typeface="ＭＳ Ｐゴシック" charset="0"/>
                <a:cs typeface="Arial"/>
              </a:rPr>
              <a:t>uit</a:t>
            </a:r>
            <a:r>
              <a:rPr lang="en-US" sz="2000" b="1" dirty="0">
                <a:solidFill>
                  <a:srgbClr val="FFFFFF"/>
                </a:solidFill>
                <a:latin typeface="Arial"/>
                <a:ea typeface="ＭＳ Ｐゴシック" charset="0"/>
                <a:cs typeface="Arial"/>
              </a:rPr>
              <a:t> </a:t>
            </a:r>
            <a:r>
              <a:rPr lang="en-US" sz="2000" b="1" dirty="0" err="1">
                <a:solidFill>
                  <a:srgbClr val="FFFFFF"/>
                </a:solidFill>
                <a:latin typeface="Arial"/>
                <a:ea typeface="ＭＳ Ｐゴシック" charset="0"/>
                <a:cs typeface="Arial"/>
              </a:rPr>
              <a:t>kranten</a:t>
            </a:r>
            <a:r>
              <a:rPr lang="en-US" sz="2000" b="1" dirty="0">
                <a:solidFill>
                  <a:srgbClr val="FFFFFF"/>
                </a:solidFill>
                <a:latin typeface="Arial"/>
                <a:ea typeface="ＭＳ Ｐゴシック" charset="0"/>
                <a:cs typeface="Arial"/>
              </a:rPr>
              <a:t>/</a:t>
            </a:r>
            <a:r>
              <a:rPr lang="en-US" sz="2000" b="1" dirty="0" err="1">
                <a:solidFill>
                  <a:srgbClr val="FFFFFF"/>
                </a:solidFill>
                <a:latin typeface="Arial"/>
                <a:ea typeface="ＭＳ Ｐゴシック" charset="0"/>
                <a:cs typeface="Arial"/>
              </a:rPr>
              <a:t>tijdschriften</a:t>
            </a:r>
            <a:r>
              <a:rPr lang="en-US" sz="2000" b="1" dirty="0">
                <a:solidFill>
                  <a:srgbClr val="FFFFFF"/>
                </a:solidFill>
                <a:latin typeface="Arial"/>
                <a:ea typeface="ＭＳ Ｐゴシック" charset="0"/>
                <a:cs typeface="Arial"/>
              </a:rPr>
              <a:t> van </a:t>
            </a:r>
            <a:r>
              <a:rPr lang="en-US" sz="2000" b="1" dirty="0" err="1">
                <a:solidFill>
                  <a:srgbClr val="FFFFFF"/>
                </a:solidFill>
                <a:latin typeface="Arial"/>
                <a:ea typeface="ＭＳ Ｐゴシック" charset="0"/>
                <a:cs typeface="Arial"/>
              </a:rPr>
              <a:t>beroemdheden</a:t>
            </a:r>
            <a:r>
              <a:rPr lang="en-US" sz="2000" b="1" dirty="0">
                <a:solidFill>
                  <a:srgbClr val="FFFFFF"/>
                </a:solidFill>
                <a:latin typeface="Times New Roman" charset="0"/>
                <a:ea typeface="ＭＳ Ｐゴシック" charset="0"/>
                <a:cs typeface="ＭＳ Ｐゴシック" charset="0"/>
              </a:rPr>
              <a:t>.</a:t>
            </a:r>
          </a:p>
        </p:txBody>
      </p:sp>
      <p:pic>
        <p:nvPicPr>
          <p:cNvPr id="57346" name="Picture 9" descr="liz taylor 1957"/>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4488330" y="4410075"/>
            <a:ext cx="1600200"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57347" name="Picture 10" descr="liz as cleopatra"/>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6400800" y="4333875"/>
            <a:ext cx="165735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graphicFrame>
        <p:nvGraphicFramePr>
          <p:cNvPr id="57348" name="Object 2"/>
          <p:cNvGraphicFramePr>
            <a:graphicFrameLocks noChangeAspect="1"/>
          </p:cNvGraphicFramePr>
          <p:nvPr>
            <p:extLst>
              <p:ext uri="{D42A27DB-BD31-4B8C-83A1-F6EECF244321}">
                <p14:modId xmlns:p14="http://schemas.microsoft.com/office/powerpoint/2010/main" val="451634818"/>
              </p:ext>
            </p:extLst>
          </p:nvPr>
        </p:nvGraphicFramePr>
        <p:xfrm>
          <a:off x="330200" y="1955800"/>
          <a:ext cx="3810000" cy="3800475"/>
        </p:xfrm>
        <a:graphic>
          <a:graphicData uri="http://schemas.openxmlformats.org/presentationml/2006/ole">
            <mc:AlternateContent xmlns:mc="http://schemas.openxmlformats.org/markup-compatibility/2006">
              <mc:Choice xmlns:v="urn:schemas-microsoft-com:vml" Requires="v">
                <p:oleObj spid="_x0000_s22559" name="Image" r:id="rId5" imgW="2456485" imgH="2449975" progId="Photoshop.Image.6">
                  <p:embed/>
                </p:oleObj>
              </mc:Choice>
              <mc:Fallback>
                <p:oleObj name="Image" r:id="rId5" imgW="2456485" imgH="2449975" progId="Photoshop.Image.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0" y="1955800"/>
                        <a:ext cx="381000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7349" name="Text Box 14"/>
          <p:cNvSpPr txBox="1">
            <a:spLocks noChangeArrowheads="1"/>
          </p:cNvSpPr>
          <p:nvPr/>
        </p:nvSpPr>
        <p:spPr bwMode="auto">
          <a:xfrm>
            <a:off x="838200" y="5756275"/>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nl-NL"/>
          </a:p>
        </p:txBody>
      </p:sp>
      <p:sp>
        <p:nvSpPr>
          <p:cNvPr id="57351" name="Text Box 16"/>
          <p:cNvSpPr txBox="1">
            <a:spLocks noChangeArrowheads="1"/>
          </p:cNvSpPr>
          <p:nvPr/>
        </p:nvSpPr>
        <p:spPr bwMode="auto">
          <a:xfrm>
            <a:off x="4953000" y="49530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chemeClr val="bg1"/>
                </a:solidFill>
              </a:rPr>
              <a:t>©2006 Life Inc.</a:t>
            </a:r>
            <a:r>
              <a:rPr lang="en-US" sz="1600">
                <a:solidFill>
                  <a:schemeClr val="bg1"/>
                </a:solidFill>
              </a:rPr>
              <a:t> </a:t>
            </a:r>
          </a:p>
        </p:txBody>
      </p:sp>
      <p:sp>
        <p:nvSpPr>
          <p:cNvPr id="9" name="Rectangle 2"/>
          <p:cNvSpPr txBox="1">
            <a:spLocks noChangeArrowheads="1"/>
          </p:cNvSpPr>
          <p:nvPr/>
        </p:nvSpPr>
        <p:spPr>
          <a:xfrm>
            <a:off x="685800" y="533400"/>
            <a:ext cx="80772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CC00"/>
                </a:solidFill>
                <a:latin typeface="Arial"/>
                <a:ea typeface="ＭＳ Ｐゴシック" charset="0"/>
                <a:cs typeface="Arial"/>
              </a:rPr>
              <a:t>6.1.2. Andy Warhol</a:t>
            </a:r>
            <a:endParaRPr lang="en-US" sz="2500" b="1" dirty="0">
              <a:latin typeface="Arial"/>
              <a:ea typeface="ＭＳ Ｐゴシック" charset="0"/>
              <a:cs typeface="Arial"/>
            </a:endParaRPr>
          </a:p>
        </p:txBody>
      </p:sp>
    </p:spTree>
    <p:extLst>
      <p:ext uri="{BB962C8B-B14F-4D97-AF65-F5344CB8AC3E}">
        <p14:creationId xmlns:p14="http://schemas.microsoft.com/office/powerpoint/2010/main" val="29095338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762000" y="1719730"/>
            <a:ext cx="7772400" cy="1143000"/>
          </a:xfrm>
        </p:spPr>
        <p:txBody>
          <a:bodyPr>
            <a:normAutofit/>
          </a:bodyPr>
          <a:lstStyle/>
          <a:p>
            <a:pPr algn="l" eaLnBrk="1" hangingPunct="1"/>
            <a:r>
              <a:rPr lang="en-US" sz="2000" dirty="0">
                <a:solidFill>
                  <a:srgbClr val="FFFFFF"/>
                </a:solidFill>
                <a:latin typeface="Arial"/>
                <a:ea typeface="ＭＳ Ｐゴシック" charset="0"/>
                <a:cs typeface="Arial"/>
              </a:rPr>
              <a:t>Warhol </a:t>
            </a:r>
            <a:r>
              <a:rPr lang="en-US" sz="2000" dirty="0" err="1">
                <a:solidFill>
                  <a:srgbClr val="FFFFFF"/>
                </a:solidFill>
                <a:latin typeface="Arial"/>
                <a:ea typeface="ＭＳ Ｐゴシック" charset="0"/>
                <a:cs typeface="Arial"/>
              </a:rPr>
              <a:t>gebruikte</a:t>
            </a:r>
            <a:r>
              <a:rPr lang="en-US" sz="2000" dirty="0">
                <a:solidFill>
                  <a:srgbClr val="FFFFFF"/>
                </a:solidFill>
                <a:latin typeface="Arial"/>
                <a:ea typeface="ＭＳ Ｐゴシック" charset="0"/>
                <a:cs typeface="Arial"/>
              </a:rPr>
              <a:t> </a:t>
            </a:r>
            <a:r>
              <a:rPr lang="en-US" sz="2000" dirty="0" err="1">
                <a:solidFill>
                  <a:srgbClr val="FFCC00"/>
                </a:solidFill>
                <a:latin typeface="Arial"/>
                <a:ea typeface="ＭＳ Ｐゴシック" charset="0"/>
                <a:cs typeface="Arial"/>
              </a:rPr>
              <a:t>alledaagse</a:t>
            </a:r>
            <a:r>
              <a:rPr lang="en-US" sz="2000" dirty="0">
                <a:solidFill>
                  <a:srgbClr val="FFCC00"/>
                </a:solidFill>
                <a:latin typeface="Arial"/>
                <a:ea typeface="ＭＳ Ｐゴシック" charset="0"/>
                <a:cs typeface="Arial"/>
              </a:rPr>
              <a:t> </a:t>
            </a:r>
            <a:r>
              <a:rPr lang="en-US" sz="2000" dirty="0" err="1">
                <a:solidFill>
                  <a:srgbClr val="FFCC00"/>
                </a:solidFill>
                <a:latin typeface="Arial"/>
                <a:ea typeface="ＭＳ Ｐゴシック" charset="0"/>
                <a:cs typeface="Arial"/>
              </a:rPr>
              <a:t>voorwerpen</a:t>
            </a:r>
            <a:r>
              <a:rPr lang="en-US" sz="2000" dirty="0">
                <a:solidFill>
                  <a:srgbClr val="FFCC00"/>
                </a:solidFill>
                <a:latin typeface="Arial"/>
                <a:ea typeface="ＭＳ Ｐゴシック" charset="0"/>
                <a:cs typeface="Arial"/>
              </a:rPr>
              <a:t> </a:t>
            </a:r>
            <a:r>
              <a:rPr lang="en-US" sz="2000" dirty="0">
                <a:solidFill>
                  <a:srgbClr val="FFFFFF"/>
                </a:solidFill>
                <a:latin typeface="Arial"/>
                <a:ea typeface="ＭＳ Ｐゴシック" charset="0"/>
                <a:cs typeface="Arial"/>
              </a:rPr>
              <a:t>en </a:t>
            </a:r>
            <a:r>
              <a:rPr lang="en-US" sz="2000" dirty="0" err="1">
                <a:solidFill>
                  <a:srgbClr val="FFFFFF"/>
                </a:solidFill>
                <a:latin typeface="Arial"/>
                <a:ea typeface="ＭＳ Ｐゴシック" charset="0"/>
                <a:cs typeface="Arial"/>
              </a:rPr>
              <a:t>verhief</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ze</a:t>
            </a:r>
            <a:r>
              <a:rPr lang="en-US" sz="2000" dirty="0">
                <a:solidFill>
                  <a:srgbClr val="FFFFFF"/>
                </a:solidFill>
                <a:latin typeface="Arial"/>
                <a:ea typeface="ＭＳ Ｐゴシック" charset="0"/>
                <a:cs typeface="Arial"/>
              </a:rPr>
              <a:t> tot "</a:t>
            </a:r>
            <a:r>
              <a:rPr lang="en-US" sz="2000" dirty="0" err="1">
                <a:solidFill>
                  <a:srgbClr val="FFFFFF"/>
                </a:solidFill>
                <a:latin typeface="Arial"/>
                <a:ea typeface="ＭＳ Ｐゴシック" charset="0"/>
                <a:cs typeface="Arial"/>
              </a:rPr>
              <a:t>kunst</a:t>
            </a:r>
            <a:r>
              <a:rPr lang="ja-JP" altLang="en-US" sz="2000" dirty="0">
                <a:solidFill>
                  <a:srgbClr val="FFFFFF"/>
                </a:solidFill>
                <a:latin typeface="Arial"/>
                <a:ea typeface="ＭＳ Ｐゴシック" charset="0"/>
                <a:cs typeface="Arial"/>
              </a:rPr>
              <a:t>”</a:t>
            </a:r>
            <a:r>
              <a:rPr lang="en-US" altLang="ja-JP" sz="2000" b="1" dirty="0">
                <a:solidFill>
                  <a:schemeClr val="bg1"/>
                </a:solidFill>
                <a:latin typeface="Times New Roman" charset="0"/>
                <a:ea typeface="ＭＳ Ｐゴシック" charset="0"/>
                <a:cs typeface="ＭＳ Ｐゴシック" charset="0"/>
              </a:rPr>
              <a:t/>
            </a:r>
            <a:br>
              <a:rPr lang="en-US" altLang="ja-JP" sz="2000" b="1" dirty="0">
                <a:solidFill>
                  <a:schemeClr val="bg1"/>
                </a:solidFill>
                <a:latin typeface="Times New Roman" charset="0"/>
                <a:ea typeface="ＭＳ Ｐゴシック" charset="0"/>
                <a:cs typeface="ＭＳ Ｐゴシック" charset="0"/>
              </a:rPr>
            </a:br>
            <a:endParaRPr lang="en-US" sz="2000" b="1" dirty="0">
              <a:solidFill>
                <a:schemeClr val="bg1"/>
              </a:solidFill>
              <a:latin typeface="Times New Roman" charset="0"/>
              <a:ea typeface="ＭＳ Ｐゴシック" charset="0"/>
              <a:cs typeface="ＭＳ Ｐゴシック" charset="0"/>
            </a:endParaRPr>
          </a:p>
        </p:txBody>
      </p:sp>
      <p:pic>
        <p:nvPicPr>
          <p:cNvPr id="58370" name="Picture 5" descr="kn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27362"/>
            <a:ext cx="4038600" cy="2503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8371" name="Text Box 6"/>
          <p:cNvSpPr txBox="1">
            <a:spLocks noChangeArrowheads="1"/>
          </p:cNvSpPr>
          <p:nvPr/>
        </p:nvSpPr>
        <p:spPr bwMode="auto">
          <a:xfrm>
            <a:off x="838200" y="568325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600" b="1" dirty="0">
                <a:solidFill>
                  <a:srgbClr val="FFFFFF"/>
                </a:solidFill>
              </a:rPr>
              <a:t> </a:t>
            </a:r>
            <a:r>
              <a:rPr lang="en-US" sz="1600" i="1" dirty="0">
                <a:solidFill>
                  <a:srgbClr val="FFFFFF"/>
                </a:solidFill>
              </a:rPr>
              <a:t>Knives</a:t>
            </a:r>
            <a:r>
              <a:rPr lang="en-US" sz="1600" dirty="0">
                <a:solidFill>
                  <a:srgbClr val="FFFFFF"/>
                </a:solidFill>
              </a:rPr>
              <a:t>, 1981, </a:t>
            </a:r>
            <a:r>
              <a:rPr lang="en-US" sz="1600" dirty="0">
                <a:solidFill>
                  <a:srgbClr val="FFFFFF"/>
                </a:solidFill>
                <a:cs typeface="Times New Roman" charset="0"/>
                <a:sym typeface="Symbol" charset="0"/>
              </a:rPr>
              <a:t></a:t>
            </a:r>
            <a:r>
              <a:rPr lang="en-US" sz="1600" dirty="0">
                <a:solidFill>
                  <a:srgbClr val="FFFFFF"/>
                </a:solidFill>
                <a:cs typeface="Times New Roman" charset="0"/>
              </a:rPr>
              <a:t> AWF</a:t>
            </a:r>
          </a:p>
        </p:txBody>
      </p:sp>
      <p:sp>
        <p:nvSpPr>
          <p:cNvPr id="58372" name="Text Box 8"/>
          <p:cNvSpPr txBox="1">
            <a:spLocks noChangeArrowheads="1"/>
          </p:cNvSpPr>
          <p:nvPr/>
        </p:nvSpPr>
        <p:spPr bwMode="auto">
          <a:xfrm>
            <a:off x="5410200" y="6019800"/>
            <a:ext cx="3657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nl-NL" sz="1600" i="1">
              <a:solidFill>
                <a:schemeClr val="bg1"/>
              </a:solidFill>
            </a:endParaRPr>
          </a:p>
        </p:txBody>
      </p:sp>
      <p:pic>
        <p:nvPicPr>
          <p:cNvPr id="58374" name="Picture 13" descr="pop_brillobx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559050"/>
            <a:ext cx="2697163"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8375" name="Rectangle 17"/>
          <p:cNvSpPr>
            <a:spLocks noChangeArrowheads="1"/>
          </p:cNvSpPr>
          <p:nvPr/>
        </p:nvSpPr>
        <p:spPr bwMode="auto">
          <a:xfrm>
            <a:off x="5410200" y="5683250"/>
            <a:ext cx="3213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i="1" dirty="0" err="1">
                <a:solidFill>
                  <a:srgbClr val="FFFFFF"/>
                </a:solidFill>
              </a:rPr>
              <a:t>Brillo</a:t>
            </a:r>
            <a:r>
              <a:rPr lang="en-US" sz="1600" i="1" dirty="0">
                <a:solidFill>
                  <a:srgbClr val="FFFFFF"/>
                </a:solidFill>
              </a:rPr>
              <a:t> Soap Pads Box</a:t>
            </a:r>
            <a:r>
              <a:rPr lang="en-US" sz="1600" dirty="0">
                <a:solidFill>
                  <a:srgbClr val="FFFFFF"/>
                </a:solidFill>
              </a:rPr>
              <a:t>, 1964, </a:t>
            </a:r>
            <a:r>
              <a:rPr lang="en-US" sz="1600" dirty="0">
                <a:solidFill>
                  <a:srgbClr val="FFFFFF"/>
                </a:solidFill>
                <a:cs typeface="Times New Roman" charset="0"/>
                <a:sym typeface="Symbol" charset="0"/>
              </a:rPr>
              <a:t></a:t>
            </a:r>
            <a:r>
              <a:rPr lang="en-US" sz="1600" dirty="0">
                <a:solidFill>
                  <a:srgbClr val="FFFFFF"/>
                </a:solidFill>
                <a:cs typeface="Times New Roman" charset="0"/>
              </a:rPr>
              <a:t> AWF</a:t>
            </a:r>
          </a:p>
        </p:txBody>
      </p:sp>
      <p:sp>
        <p:nvSpPr>
          <p:cNvPr id="9" name="Rectangle 2"/>
          <p:cNvSpPr txBox="1">
            <a:spLocks noChangeArrowheads="1"/>
          </p:cNvSpPr>
          <p:nvPr/>
        </p:nvSpPr>
        <p:spPr>
          <a:xfrm>
            <a:off x="685800" y="533400"/>
            <a:ext cx="80772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CC00"/>
                </a:solidFill>
                <a:latin typeface="Arial"/>
                <a:ea typeface="ＭＳ Ｐゴシック" charset="0"/>
                <a:cs typeface="Arial"/>
              </a:rPr>
              <a:t>6</a:t>
            </a:r>
            <a:r>
              <a:rPr lang="en-US" sz="3200" b="1" dirty="0" smtClean="0">
                <a:solidFill>
                  <a:srgbClr val="FFCC00"/>
                </a:solidFill>
                <a:latin typeface="Arial"/>
                <a:ea typeface="ＭＳ Ｐゴシック" charset="0"/>
                <a:cs typeface="Arial"/>
              </a:rPr>
              <a:t>.1.3. Andy Warhol</a:t>
            </a:r>
            <a:endParaRPr lang="en-US" sz="2500" b="1" dirty="0">
              <a:latin typeface="Arial"/>
              <a:ea typeface="ＭＳ Ｐゴシック" charset="0"/>
              <a:cs typeface="Arial"/>
            </a:endParaRPr>
          </a:p>
        </p:txBody>
      </p:sp>
    </p:spTree>
    <p:extLst>
      <p:ext uri="{BB962C8B-B14F-4D97-AF65-F5344CB8AC3E}">
        <p14:creationId xmlns:p14="http://schemas.microsoft.com/office/powerpoint/2010/main" val="20376235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463176" y="1676400"/>
            <a:ext cx="8471648" cy="2590800"/>
          </a:xfrm>
        </p:spPr>
        <p:txBody>
          <a:bodyPr>
            <a:normAutofit/>
          </a:bodyPr>
          <a:lstStyle/>
          <a:p>
            <a:r>
              <a:rPr lang="nl-NL" sz="2200" dirty="0">
                <a:solidFill>
                  <a:srgbClr val="FFCC00"/>
                </a:solidFill>
                <a:latin typeface="Arial"/>
                <a:ea typeface="ＭＳ Ｐゴシック" charset="0"/>
                <a:cs typeface="Arial"/>
              </a:rPr>
              <a:t>Blow ups: </a:t>
            </a:r>
            <a:r>
              <a:rPr lang="nl-NL" sz="2200" dirty="0">
                <a:solidFill>
                  <a:srgbClr val="FFFFFF"/>
                </a:solidFill>
                <a:latin typeface="Arial"/>
                <a:ea typeface="ＭＳ Ｐゴシック" charset="0"/>
                <a:cs typeface="Arial"/>
              </a:rPr>
              <a:t>sterke vergroting van banale alledaagse objecten</a:t>
            </a:r>
          </a:p>
          <a:p>
            <a:r>
              <a:rPr lang="nl-NL" sz="2200" dirty="0">
                <a:solidFill>
                  <a:srgbClr val="FFCC00"/>
                </a:solidFill>
                <a:latin typeface="Arial"/>
                <a:ea typeface="ＭＳ Ｐゴシック" charset="0"/>
                <a:cs typeface="Arial"/>
              </a:rPr>
              <a:t>Soft </a:t>
            </a:r>
            <a:r>
              <a:rPr lang="nl-NL" sz="2200" dirty="0" err="1">
                <a:solidFill>
                  <a:srgbClr val="FFCC00"/>
                </a:solidFill>
                <a:latin typeface="Arial"/>
                <a:ea typeface="ＭＳ Ｐゴシック" charset="0"/>
                <a:cs typeface="Arial"/>
              </a:rPr>
              <a:t>sculptures</a:t>
            </a:r>
            <a:r>
              <a:rPr lang="nl-NL" sz="2200" dirty="0">
                <a:solidFill>
                  <a:srgbClr val="FFCC00"/>
                </a:solidFill>
                <a:latin typeface="Arial"/>
                <a:ea typeface="ＭＳ Ｐゴシック" charset="0"/>
                <a:cs typeface="Arial"/>
              </a:rPr>
              <a:t> </a:t>
            </a:r>
            <a:r>
              <a:rPr lang="nl-NL" sz="2200" dirty="0">
                <a:solidFill>
                  <a:srgbClr val="FFFFFF"/>
                </a:solidFill>
                <a:latin typeface="Arial"/>
                <a:ea typeface="ＭＳ Ｐゴシック" charset="0"/>
                <a:cs typeface="Arial"/>
              </a:rPr>
              <a:t>(oneigenlijk gebruik van materialen)</a:t>
            </a:r>
          </a:p>
          <a:p>
            <a:endParaRPr lang="nl-NL" dirty="0">
              <a:solidFill>
                <a:schemeClr val="bg2"/>
              </a:solidFill>
              <a:latin typeface="Times New Roman" charset="0"/>
              <a:ea typeface="ＭＳ Ｐゴシック" charset="0"/>
              <a:cs typeface="ＭＳ Ｐゴシック" charset="0"/>
            </a:endParaRPr>
          </a:p>
          <a:p>
            <a:pPr>
              <a:buFontTx/>
              <a:buNone/>
            </a:pPr>
            <a:r>
              <a:rPr lang="nl-NL" dirty="0">
                <a:solidFill>
                  <a:schemeClr val="bg1"/>
                </a:solidFill>
                <a:latin typeface="Times New Roman" charset="0"/>
                <a:ea typeface="ＭＳ Ｐゴシック" charset="0"/>
                <a:cs typeface="ＭＳ Ｐゴシック" charset="0"/>
              </a:rPr>
              <a:t> </a:t>
            </a:r>
          </a:p>
          <a:p>
            <a:endParaRPr lang="nl-NL" dirty="0">
              <a:solidFill>
                <a:schemeClr val="bg1"/>
              </a:solidFill>
              <a:latin typeface="Times New Roman" charset="0"/>
              <a:ea typeface="ＭＳ Ｐゴシック" charset="0"/>
              <a:cs typeface="ＭＳ Ｐゴシック" charset="0"/>
            </a:endParaRPr>
          </a:p>
          <a:p>
            <a:endParaRPr lang="nl-NL" sz="1800" dirty="0">
              <a:solidFill>
                <a:schemeClr val="folHlink"/>
              </a:solidFill>
              <a:latin typeface="Times New Roman" charset="0"/>
              <a:ea typeface="ＭＳ Ｐゴシック" charset="0"/>
              <a:cs typeface="ＭＳ Ｐゴシック" charset="0"/>
            </a:endParaRPr>
          </a:p>
          <a:p>
            <a:endParaRPr lang="nl-NL" sz="1800" dirty="0">
              <a:solidFill>
                <a:schemeClr val="folHlink"/>
              </a:solidFill>
              <a:latin typeface="Times New Roman" charset="0"/>
              <a:ea typeface="ＭＳ Ｐゴシック" charset="0"/>
              <a:cs typeface="ＭＳ Ｐゴシック" charset="0"/>
            </a:endParaRPr>
          </a:p>
          <a:p>
            <a:pPr lvl="1">
              <a:buFontTx/>
              <a:buNone/>
            </a:pPr>
            <a:endParaRPr lang="nl-NL" dirty="0">
              <a:latin typeface="Times New Roman" charset="0"/>
              <a:ea typeface="ＭＳ Ｐゴシック" charset="0"/>
            </a:endParaRPr>
          </a:p>
        </p:txBody>
      </p:sp>
      <p:sp>
        <p:nvSpPr>
          <p:cNvPr id="59395" name="Rectangle 4"/>
          <p:cNvSpPr>
            <a:spLocks noGrp="1" noChangeArrowheads="1"/>
          </p:cNvSpPr>
          <p:nvPr>
            <p:ph type="body" sz="half" idx="4294967295"/>
          </p:nvPr>
        </p:nvSpPr>
        <p:spPr>
          <a:xfrm>
            <a:off x="5105400" y="1600200"/>
            <a:ext cx="4038600" cy="4525963"/>
          </a:xfrm>
        </p:spPr>
        <p:txBody>
          <a:bodyPr/>
          <a:lstStyle/>
          <a:p>
            <a:pPr>
              <a:lnSpc>
                <a:spcPct val="90000"/>
              </a:lnSpc>
            </a:pPr>
            <a:endParaRPr lang="nl-NL" sz="2400">
              <a:latin typeface="Times New Roman" charset="0"/>
              <a:ea typeface="ＭＳ Ｐゴシック" charset="0"/>
              <a:cs typeface="ＭＳ Ｐゴシック" charset="0"/>
            </a:endParaRPr>
          </a:p>
          <a:p>
            <a:pPr>
              <a:lnSpc>
                <a:spcPct val="90000"/>
              </a:lnSpc>
            </a:pPr>
            <a:endParaRPr lang="nl-NL" sz="2400">
              <a:latin typeface="Times New Roman" charset="0"/>
              <a:ea typeface="ＭＳ Ｐゴシック" charset="0"/>
              <a:cs typeface="ＭＳ Ｐゴシック" charset="0"/>
            </a:endParaRPr>
          </a:p>
        </p:txBody>
      </p:sp>
      <p:pic>
        <p:nvPicPr>
          <p:cNvPr id="59396" name="Picture 6" descr="oldenburg_burger19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082" y="3392488"/>
            <a:ext cx="3810000" cy="2733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59397" name="Picture 8" descr="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812" y="2982913"/>
            <a:ext cx="2289175" cy="314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a:xfrm>
            <a:off x="685800" y="533400"/>
            <a:ext cx="8077200" cy="1143000"/>
          </a:xfrm>
        </p:spPr>
        <p:txBody>
          <a:bodyPr>
            <a:normAutofit/>
          </a:bodyPr>
          <a:lstStyle/>
          <a:p>
            <a:pPr eaLnBrk="1" hangingPunct="1"/>
            <a:r>
              <a:rPr lang="en-US" sz="3200" b="1" dirty="0">
                <a:solidFill>
                  <a:srgbClr val="FFCC00"/>
                </a:solidFill>
                <a:latin typeface="Arial"/>
                <a:ea typeface="ＭＳ Ｐゴシック" charset="0"/>
                <a:cs typeface="Arial"/>
              </a:rPr>
              <a:t>6</a:t>
            </a:r>
            <a:r>
              <a:rPr lang="en-US" sz="3200" b="1" dirty="0" smtClean="0">
                <a:solidFill>
                  <a:srgbClr val="FFCC00"/>
                </a:solidFill>
                <a:latin typeface="Arial"/>
                <a:ea typeface="ＭＳ Ｐゴシック" charset="0"/>
                <a:cs typeface="Arial"/>
              </a:rPr>
              <a:t>.2. </a:t>
            </a:r>
            <a:r>
              <a:rPr lang="en-US" sz="3200" b="1" dirty="0" err="1" smtClean="0">
                <a:solidFill>
                  <a:srgbClr val="FFCC00"/>
                </a:solidFill>
                <a:latin typeface="Arial"/>
                <a:ea typeface="ＭＳ Ｐゴシック" charset="0"/>
                <a:cs typeface="Arial"/>
              </a:rPr>
              <a:t>Claes</a:t>
            </a:r>
            <a:r>
              <a:rPr lang="en-US" sz="3200" b="1" dirty="0" smtClean="0">
                <a:solidFill>
                  <a:srgbClr val="FFCC00"/>
                </a:solidFill>
                <a:latin typeface="Arial"/>
                <a:ea typeface="ＭＳ Ｐゴシック" charset="0"/>
                <a:cs typeface="Arial"/>
              </a:rPr>
              <a:t> Oldenburg</a:t>
            </a:r>
            <a:endParaRPr lang="en-US" sz="2500" b="1" dirty="0">
              <a:latin typeface="Arial"/>
              <a:ea typeface="ＭＳ Ｐゴシック" charset="0"/>
              <a:cs typeface="Arial"/>
            </a:endParaRPr>
          </a:p>
        </p:txBody>
      </p:sp>
    </p:spTree>
    <p:extLst>
      <p:ext uri="{BB962C8B-B14F-4D97-AF65-F5344CB8AC3E}">
        <p14:creationId xmlns:p14="http://schemas.microsoft.com/office/powerpoint/2010/main" val="23852838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4"/>
          <p:cNvSpPr>
            <a:spLocks noGrp="1" noChangeArrowheads="1"/>
          </p:cNvSpPr>
          <p:nvPr>
            <p:ph type="title"/>
          </p:nvPr>
        </p:nvSpPr>
        <p:spPr>
          <a:xfrm>
            <a:off x="3866497" y="909171"/>
            <a:ext cx="4043362" cy="1143000"/>
          </a:xfrm>
        </p:spPr>
        <p:txBody>
          <a:bodyPr>
            <a:normAutofit/>
          </a:bodyPr>
          <a:lstStyle/>
          <a:p>
            <a:r>
              <a:rPr lang="nl-NL" sz="2500" b="1" dirty="0">
                <a:solidFill>
                  <a:srgbClr val="FFFFFF"/>
                </a:solidFill>
                <a:latin typeface="Arial"/>
                <a:ea typeface="ＭＳ Ｐゴシック" charset="0"/>
                <a:cs typeface="Arial"/>
              </a:rPr>
              <a:t>Jasper Johns</a:t>
            </a:r>
          </a:p>
        </p:txBody>
      </p:sp>
      <p:sp>
        <p:nvSpPr>
          <p:cNvPr id="61442" name="Rectangle 5"/>
          <p:cNvSpPr>
            <a:spLocks noGrp="1" noChangeArrowheads="1"/>
          </p:cNvSpPr>
          <p:nvPr>
            <p:ph sz="half" idx="1"/>
          </p:nvPr>
        </p:nvSpPr>
        <p:spPr>
          <a:xfrm>
            <a:off x="457200" y="1700212"/>
            <a:ext cx="4038600" cy="4525963"/>
          </a:xfrm>
        </p:spPr>
        <p:txBody>
          <a:bodyPr/>
          <a:lstStyle/>
          <a:p>
            <a:r>
              <a:rPr lang="nl-NL" sz="2000" dirty="0">
                <a:solidFill>
                  <a:srgbClr val="FFFFFF"/>
                </a:solidFill>
                <a:latin typeface="Arial"/>
                <a:ea typeface="ＭＳ Ｐゴシック" charset="0"/>
                <a:cs typeface="Arial"/>
              </a:rPr>
              <a:t>Blow ups van </a:t>
            </a:r>
            <a:r>
              <a:rPr lang="nl-NL" sz="2000" dirty="0" err="1">
                <a:solidFill>
                  <a:srgbClr val="FFFFFF"/>
                </a:solidFill>
                <a:latin typeface="Arial"/>
                <a:ea typeface="ＭＳ Ｐゴシック" charset="0"/>
                <a:cs typeface="Arial"/>
              </a:rPr>
              <a:t>strips</a:t>
            </a:r>
            <a:r>
              <a:rPr lang="nl-NL" sz="2000" dirty="0">
                <a:solidFill>
                  <a:srgbClr val="FFFFFF"/>
                </a:solidFill>
                <a:latin typeface="Arial"/>
                <a:ea typeface="ＭＳ Ｐゴシック" charset="0"/>
                <a:cs typeface="Arial"/>
              </a:rPr>
              <a:t>. </a:t>
            </a:r>
          </a:p>
          <a:p>
            <a:r>
              <a:rPr lang="nl-NL" sz="2000" dirty="0">
                <a:solidFill>
                  <a:srgbClr val="FFFFFF"/>
                </a:solidFill>
                <a:latin typeface="Arial"/>
                <a:ea typeface="ＭＳ Ｐゴシック" charset="0"/>
                <a:cs typeface="Arial"/>
              </a:rPr>
              <a:t>‘Geleende stijl’</a:t>
            </a:r>
          </a:p>
          <a:p>
            <a:pPr>
              <a:buFontTx/>
              <a:buNone/>
            </a:pPr>
            <a:endParaRPr lang="nl-NL" dirty="0">
              <a:solidFill>
                <a:schemeClr val="bg2"/>
              </a:solidFill>
              <a:latin typeface="Times New Roman" charset="0"/>
              <a:ea typeface="ＭＳ Ｐゴシック" charset="0"/>
              <a:cs typeface="ＭＳ Ｐゴシック" charset="0"/>
            </a:endParaRPr>
          </a:p>
        </p:txBody>
      </p:sp>
      <p:pic>
        <p:nvPicPr>
          <p:cNvPr id="61445" name="Picture 9" descr="al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7544" r="17544"/>
          <a:stretch>
            <a:fillRect/>
          </a:stretch>
        </p:blipFill>
        <p:spPr>
          <a:xfrm>
            <a:off x="4915647" y="2746542"/>
            <a:ext cx="3278094" cy="3673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443" name="Rectangle 7"/>
          <p:cNvSpPr>
            <a:spLocks noChangeArrowheads="1"/>
          </p:cNvSpPr>
          <p:nvPr/>
        </p:nvSpPr>
        <p:spPr bwMode="auto">
          <a:xfrm>
            <a:off x="179388" y="1028700"/>
            <a:ext cx="3286965" cy="82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nl-NL" sz="2500" b="1" dirty="0">
                <a:latin typeface="Arial"/>
                <a:cs typeface="Arial"/>
              </a:rPr>
              <a:t>Roy </a:t>
            </a:r>
            <a:r>
              <a:rPr lang="nl-NL" sz="2500" b="1" dirty="0" err="1">
                <a:latin typeface="Arial"/>
                <a:cs typeface="Arial"/>
              </a:rPr>
              <a:t>Lichtestein</a:t>
            </a:r>
            <a:endParaRPr lang="nl-NL" sz="2500" b="1" dirty="0">
              <a:latin typeface="Arial"/>
              <a:cs typeface="Arial"/>
            </a:endParaRPr>
          </a:p>
        </p:txBody>
      </p:sp>
      <p:pic>
        <p:nvPicPr>
          <p:cNvPr id="61444" name="Picture 8" descr="deconstructing_lichtenste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583362"/>
            <a:ext cx="4392612" cy="2836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61446" name="Rectangle 11"/>
          <p:cNvSpPr>
            <a:spLocks noChangeArrowheads="1"/>
          </p:cNvSpPr>
          <p:nvPr/>
        </p:nvSpPr>
        <p:spPr bwMode="auto">
          <a:xfrm>
            <a:off x="4643438" y="1700213"/>
            <a:ext cx="4038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nl-NL" sz="2000" dirty="0">
                <a:solidFill>
                  <a:srgbClr val="FFFFFF"/>
                </a:solidFill>
                <a:latin typeface="Arial"/>
                <a:cs typeface="Arial"/>
              </a:rPr>
              <a:t>Vervreemding van het alledaagse</a:t>
            </a:r>
          </a:p>
          <a:p>
            <a:pPr marL="342900" indent="-342900">
              <a:spcBef>
                <a:spcPct val="20000"/>
              </a:spcBef>
            </a:pPr>
            <a:endParaRPr lang="nl-NL" sz="2800" dirty="0"/>
          </a:p>
        </p:txBody>
      </p:sp>
      <p:sp>
        <p:nvSpPr>
          <p:cNvPr id="8" name="Rectangle 2"/>
          <p:cNvSpPr txBox="1">
            <a:spLocks noChangeArrowheads="1"/>
          </p:cNvSpPr>
          <p:nvPr/>
        </p:nvSpPr>
        <p:spPr>
          <a:xfrm>
            <a:off x="685800" y="475129"/>
            <a:ext cx="80772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CC00"/>
                </a:solidFill>
                <a:latin typeface="Arial"/>
                <a:ea typeface="ＭＳ Ｐゴシック" charset="0"/>
                <a:cs typeface="Arial"/>
              </a:rPr>
              <a:t>6</a:t>
            </a:r>
            <a:r>
              <a:rPr lang="en-US" sz="3200" b="1" smtClean="0">
                <a:solidFill>
                  <a:srgbClr val="FFCC00"/>
                </a:solidFill>
                <a:latin typeface="Arial"/>
                <a:ea typeface="ＭＳ Ｐゴシック" charset="0"/>
                <a:cs typeface="Arial"/>
              </a:rPr>
              <a:t>.3 </a:t>
            </a:r>
            <a:r>
              <a:rPr lang="en-US" sz="3200" b="1" dirty="0" smtClean="0">
                <a:solidFill>
                  <a:srgbClr val="FFCC00"/>
                </a:solidFill>
                <a:latin typeface="Arial"/>
                <a:ea typeface="ＭＳ Ｐゴシック" charset="0"/>
                <a:cs typeface="Arial"/>
              </a:rPr>
              <a:t>Roy </a:t>
            </a:r>
            <a:r>
              <a:rPr lang="en-US" sz="3200" b="1" dirty="0" err="1" smtClean="0">
                <a:solidFill>
                  <a:srgbClr val="FFCC00"/>
                </a:solidFill>
                <a:latin typeface="Arial"/>
                <a:ea typeface="ＭＳ Ｐゴシック" charset="0"/>
                <a:cs typeface="Arial"/>
              </a:rPr>
              <a:t>Lichtenstien</a:t>
            </a:r>
            <a:r>
              <a:rPr lang="en-US" sz="3200" b="1" dirty="0" smtClean="0">
                <a:solidFill>
                  <a:srgbClr val="FFCC00"/>
                </a:solidFill>
                <a:latin typeface="Arial"/>
                <a:ea typeface="ＭＳ Ｐゴシック" charset="0"/>
                <a:cs typeface="Arial"/>
              </a:rPr>
              <a:t> en Jasper Johns</a:t>
            </a:r>
            <a:r>
              <a:rPr lang="en-US" sz="3200" b="1" dirty="0" smtClean="0">
                <a:solidFill>
                  <a:srgbClr val="FFCC00"/>
                </a:solidFill>
                <a:latin typeface="Arial"/>
                <a:ea typeface="ＭＳ Ｐゴシック" charset="0"/>
                <a:cs typeface="Arial"/>
              </a:rPr>
              <a:t/>
            </a:r>
            <a:br>
              <a:rPr lang="en-US" sz="3200" b="1" dirty="0" smtClean="0">
                <a:solidFill>
                  <a:srgbClr val="FFCC00"/>
                </a:solidFill>
                <a:latin typeface="Arial"/>
                <a:ea typeface="ＭＳ Ｐゴシック" charset="0"/>
                <a:cs typeface="Arial"/>
              </a:rPr>
            </a:br>
            <a:endParaRPr lang="en-US" sz="2500" b="1" dirty="0">
              <a:latin typeface="Arial"/>
              <a:ea typeface="ＭＳ Ｐゴシック" charset="0"/>
              <a:cs typeface="Arial"/>
            </a:endParaRPr>
          </a:p>
        </p:txBody>
      </p:sp>
    </p:spTree>
    <p:extLst>
      <p:ext uri="{BB962C8B-B14F-4D97-AF65-F5344CB8AC3E}">
        <p14:creationId xmlns:p14="http://schemas.microsoft.com/office/powerpoint/2010/main" val="3345399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304800"/>
            <a:ext cx="7772400" cy="1143000"/>
          </a:xfrm>
        </p:spPr>
        <p:txBody>
          <a:bodyPr>
            <a:normAutofit/>
          </a:bodyPr>
          <a:lstStyle/>
          <a:p>
            <a:r>
              <a:rPr lang="nl-NL" sz="3200" b="1" dirty="0" smtClean="0">
                <a:solidFill>
                  <a:srgbClr val="FFCC00"/>
                </a:solidFill>
                <a:latin typeface="Arial"/>
                <a:ea typeface="ＭＳ Ｐゴシック" charset="0"/>
                <a:cs typeface="Arial"/>
              </a:rPr>
              <a:t>1. Ontstaan </a:t>
            </a:r>
            <a:r>
              <a:rPr lang="nl-NL" sz="3200" b="1" dirty="0" err="1" smtClean="0">
                <a:solidFill>
                  <a:srgbClr val="FFCC00"/>
                </a:solidFill>
                <a:latin typeface="Arial"/>
                <a:ea typeface="ＭＳ Ｐゴシック" charset="0"/>
                <a:cs typeface="Arial"/>
              </a:rPr>
              <a:t>pop-art</a:t>
            </a:r>
            <a:r>
              <a:rPr lang="nl-NL" sz="3200" b="1" dirty="0" smtClean="0">
                <a:solidFill>
                  <a:srgbClr val="FFCC00"/>
                </a:solidFill>
                <a:latin typeface="Arial"/>
                <a:ea typeface="ＭＳ Ｐゴシック" charset="0"/>
                <a:cs typeface="Arial"/>
              </a:rPr>
              <a:t> </a:t>
            </a:r>
            <a:br>
              <a:rPr lang="nl-NL" sz="3200" b="1" dirty="0" smtClean="0">
                <a:solidFill>
                  <a:srgbClr val="FFCC00"/>
                </a:solidFill>
                <a:latin typeface="Arial"/>
                <a:ea typeface="ＭＳ Ｐゴシック" charset="0"/>
                <a:cs typeface="Arial"/>
              </a:rPr>
            </a:br>
            <a:r>
              <a:rPr lang="en-US" sz="2500" dirty="0" err="1" smtClean="0">
                <a:solidFill>
                  <a:srgbClr val="FFFFFF"/>
                </a:solidFill>
                <a:latin typeface="Arial"/>
                <a:ea typeface="ＭＳ Ｐゴシック" charset="0"/>
                <a:cs typeface="Arial"/>
              </a:rPr>
              <a:t>Eerste</a:t>
            </a:r>
            <a:r>
              <a:rPr lang="en-US" sz="2500" dirty="0" smtClean="0">
                <a:solidFill>
                  <a:srgbClr val="FFFFFF"/>
                </a:solidFill>
                <a:latin typeface="Arial"/>
                <a:ea typeface="ＭＳ Ｐゴシック" charset="0"/>
                <a:cs typeface="Arial"/>
              </a:rPr>
              <a:t> pop-art </a:t>
            </a:r>
            <a:r>
              <a:rPr lang="en-US" sz="2500" dirty="0" err="1" smtClean="0">
                <a:solidFill>
                  <a:srgbClr val="FFFFFF"/>
                </a:solidFill>
                <a:latin typeface="Arial"/>
                <a:ea typeface="ＭＳ Ｐゴシック" charset="0"/>
                <a:cs typeface="Arial"/>
              </a:rPr>
              <a:t>werk</a:t>
            </a:r>
            <a:endParaRPr lang="en-US" sz="2500" b="1" dirty="0">
              <a:solidFill>
                <a:srgbClr val="FFCC00"/>
              </a:solidFill>
              <a:latin typeface="Arial"/>
              <a:ea typeface="ＭＳ Ｐゴシック" charset="0"/>
              <a:cs typeface="Arial"/>
            </a:endParaRPr>
          </a:p>
        </p:txBody>
      </p:sp>
      <p:sp>
        <p:nvSpPr>
          <p:cNvPr id="37890" name="Rectangle 4"/>
          <p:cNvSpPr>
            <a:spLocks noGrp="1" noChangeArrowheads="1"/>
          </p:cNvSpPr>
          <p:nvPr>
            <p:ph type="body" sz="half" idx="2"/>
          </p:nvPr>
        </p:nvSpPr>
        <p:spPr>
          <a:xfrm>
            <a:off x="4524188" y="1493755"/>
            <a:ext cx="4343400" cy="4896224"/>
          </a:xfrm>
        </p:spPr>
        <p:txBody>
          <a:bodyPr>
            <a:normAutofit fontScale="77500" lnSpcReduction="20000"/>
          </a:bodyPr>
          <a:lstStyle/>
          <a:p>
            <a:pPr>
              <a:buNone/>
            </a:pPr>
            <a:r>
              <a:rPr lang="en-US" sz="2800" b="1" dirty="0" smtClean="0">
                <a:latin typeface="Arial"/>
                <a:ea typeface="ＭＳ Ｐゴシック" charset="0"/>
                <a:cs typeface="Arial"/>
              </a:rPr>
              <a:t>Richard </a:t>
            </a:r>
            <a:r>
              <a:rPr lang="en-US" sz="2800" b="1" dirty="0" err="1">
                <a:latin typeface="Arial"/>
                <a:ea typeface="ＭＳ Ｐゴシック" charset="0"/>
                <a:cs typeface="Arial"/>
              </a:rPr>
              <a:t>Hammilton</a:t>
            </a:r>
            <a:r>
              <a:rPr lang="en-US" sz="2800" b="1" dirty="0">
                <a:latin typeface="Arial"/>
                <a:ea typeface="ＭＳ Ｐゴシック" charset="0"/>
                <a:cs typeface="Arial"/>
              </a:rPr>
              <a:t>: </a:t>
            </a:r>
            <a:r>
              <a:rPr lang="ja-JP" altLang="en-US" sz="2800" b="1" dirty="0">
                <a:latin typeface="Arial"/>
                <a:ea typeface="ＭＳ Ｐゴシック" charset="0"/>
                <a:cs typeface="Arial"/>
              </a:rPr>
              <a:t>‘</a:t>
            </a:r>
            <a:r>
              <a:rPr lang="en-US" altLang="ja-JP" sz="2800" b="1" dirty="0" smtClean="0">
                <a:latin typeface="Arial"/>
                <a:ea typeface="ＭＳ Ｐゴシック" charset="0"/>
                <a:cs typeface="Arial"/>
              </a:rPr>
              <a:t>just</a:t>
            </a:r>
          </a:p>
          <a:p>
            <a:pPr>
              <a:buNone/>
            </a:pPr>
            <a:r>
              <a:rPr lang="en-US" altLang="ja-JP" sz="2800" b="1" dirty="0" smtClean="0">
                <a:latin typeface="Arial"/>
                <a:ea typeface="ＭＳ Ｐゴシック" charset="0"/>
                <a:cs typeface="Arial"/>
              </a:rPr>
              <a:t>what </a:t>
            </a:r>
            <a:r>
              <a:rPr lang="en-US" altLang="ja-JP" sz="2800" b="1" dirty="0">
                <a:latin typeface="Arial"/>
                <a:ea typeface="ＭＳ Ｐゴシック" charset="0"/>
                <a:cs typeface="Arial"/>
              </a:rPr>
              <a:t>is that makes today</a:t>
            </a:r>
            <a:r>
              <a:rPr lang="ja-JP" altLang="en-US" sz="2800" b="1" dirty="0">
                <a:latin typeface="Arial"/>
                <a:ea typeface="ＭＳ Ｐゴシック" charset="0"/>
                <a:cs typeface="Arial"/>
              </a:rPr>
              <a:t>’</a:t>
            </a:r>
            <a:r>
              <a:rPr lang="en-US" altLang="ja-JP" sz="2800" b="1" dirty="0">
                <a:latin typeface="Arial"/>
                <a:ea typeface="ＭＳ Ｐゴシック" charset="0"/>
                <a:cs typeface="Arial"/>
              </a:rPr>
              <a:t>s </a:t>
            </a:r>
            <a:endParaRPr lang="en-US" altLang="ja-JP" sz="2800" b="1" dirty="0" smtClean="0">
              <a:latin typeface="Arial"/>
              <a:ea typeface="ＭＳ Ｐゴシック" charset="0"/>
              <a:cs typeface="Arial"/>
            </a:endParaRPr>
          </a:p>
          <a:p>
            <a:pPr>
              <a:buNone/>
            </a:pPr>
            <a:r>
              <a:rPr lang="en-US" altLang="ja-JP" sz="2800" b="1" dirty="0" smtClean="0">
                <a:latin typeface="Arial"/>
                <a:ea typeface="ＭＳ Ｐゴシック" charset="0"/>
                <a:cs typeface="Arial"/>
              </a:rPr>
              <a:t>homes </a:t>
            </a:r>
            <a:r>
              <a:rPr lang="en-US" altLang="ja-JP" sz="2800" b="1" dirty="0">
                <a:latin typeface="Arial"/>
                <a:ea typeface="ＭＳ Ｐゴシック" charset="0"/>
                <a:cs typeface="Arial"/>
              </a:rPr>
              <a:t>so </a:t>
            </a:r>
            <a:r>
              <a:rPr lang="en-US" altLang="ja-JP" sz="2800" b="1" dirty="0" err="1">
                <a:latin typeface="Arial"/>
                <a:ea typeface="ＭＳ Ｐゴシック" charset="0"/>
                <a:cs typeface="Arial"/>
              </a:rPr>
              <a:t>diferent</a:t>
            </a:r>
            <a:r>
              <a:rPr lang="en-US" altLang="ja-JP" sz="2800" b="1" dirty="0">
                <a:latin typeface="Arial"/>
                <a:ea typeface="ＭＳ Ｐゴシック" charset="0"/>
                <a:cs typeface="Arial"/>
              </a:rPr>
              <a:t>, so </a:t>
            </a:r>
            <a:endParaRPr lang="en-US" altLang="ja-JP" sz="2800" b="1" dirty="0" smtClean="0">
              <a:latin typeface="Arial"/>
              <a:ea typeface="ＭＳ Ｐゴシック" charset="0"/>
              <a:cs typeface="Arial"/>
            </a:endParaRPr>
          </a:p>
          <a:p>
            <a:pPr>
              <a:buNone/>
            </a:pPr>
            <a:r>
              <a:rPr lang="en-US" altLang="ja-JP" sz="2800" b="1" dirty="0" smtClean="0">
                <a:latin typeface="Arial"/>
                <a:ea typeface="ＭＳ Ｐゴシック" charset="0"/>
                <a:cs typeface="Arial"/>
              </a:rPr>
              <a:t>appealing</a:t>
            </a:r>
            <a:r>
              <a:rPr lang="ja-JP" altLang="en-US" sz="2800" b="1" dirty="0" smtClean="0">
                <a:latin typeface="Arial"/>
                <a:ea typeface="ＭＳ Ｐゴシック" charset="0"/>
                <a:cs typeface="Arial"/>
              </a:rPr>
              <a:t>’</a:t>
            </a:r>
            <a:endParaRPr lang="nl-NL" altLang="ja-JP" sz="2800" b="1" dirty="0" smtClean="0">
              <a:latin typeface="Arial"/>
              <a:ea typeface="ＭＳ Ｐゴシック" charset="0"/>
              <a:cs typeface="Arial"/>
            </a:endParaRPr>
          </a:p>
          <a:p>
            <a:pPr>
              <a:buNone/>
            </a:pPr>
            <a:r>
              <a:rPr lang="nl-NL" sz="2800" dirty="0" smtClean="0">
                <a:latin typeface="Arial"/>
                <a:ea typeface="ＭＳ Ｐゴシック" charset="0"/>
                <a:cs typeface="Arial"/>
              </a:rPr>
              <a:t>	</a:t>
            </a:r>
          </a:p>
          <a:p>
            <a:pPr>
              <a:buNone/>
            </a:pPr>
            <a:r>
              <a:rPr lang="nl-NL" sz="2800" dirty="0" smtClean="0">
                <a:latin typeface="Arial"/>
                <a:ea typeface="ＭＳ Ｐゴシック" charset="0"/>
                <a:cs typeface="Arial"/>
              </a:rPr>
              <a:t>Collage </a:t>
            </a:r>
            <a:r>
              <a:rPr lang="nl-NL" sz="2800" dirty="0">
                <a:latin typeface="Arial"/>
                <a:ea typeface="ＭＳ Ｐゴシック" charset="0"/>
                <a:cs typeface="Arial"/>
              </a:rPr>
              <a:t>waarin materialisme en </a:t>
            </a:r>
            <a:endParaRPr lang="nl-NL" sz="2800" dirty="0" smtClean="0">
              <a:latin typeface="Arial"/>
              <a:ea typeface="ＭＳ Ｐゴシック" charset="0"/>
              <a:cs typeface="Arial"/>
            </a:endParaRPr>
          </a:p>
          <a:p>
            <a:pPr>
              <a:buNone/>
            </a:pPr>
            <a:r>
              <a:rPr lang="nl-NL" sz="2800" dirty="0" smtClean="0">
                <a:latin typeface="Arial"/>
                <a:ea typeface="ＭＳ Ｐゴシック" charset="0"/>
                <a:cs typeface="Arial"/>
              </a:rPr>
              <a:t>way </a:t>
            </a:r>
            <a:r>
              <a:rPr lang="nl-NL" sz="2800" dirty="0">
                <a:latin typeface="Arial"/>
                <a:ea typeface="ＭＳ Ｐゴシック" charset="0"/>
                <a:cs typeface="Arial"/>
              </a:rPr>
              <a:t>of life worden bespot. </a:t>
            </a:r>
          </a:p>
          <a:p>
            <a:pPr eaLnBrk="1" hangingPunct="1">
              <a:buFontTx/>
              <a:buNone/>
            </a:pPr>
            <a:r>
              <a:rPr lang="nl-NL" sz="2800" dirty="0">
                <a:latin typeface="Arial"/>
                <a:ea typeface="ＭＳ Ｐゴシック" charset="0"/>
                <a:cs typeface="Arial"/>
              </a:rPr>
              <a:t>	</a:t>
            </a:r>
          </a:p>
          <a:p>
            <a:pPr eaLnBrk="1" hangingPunct="1">
              <a:buFontTx/>
              <a:buNone/>
            </a:pPr>
            <a:r>
              <a:rPr lang="nl-NL" sz="2800" dirty="0" smtClean="0">
                <a:latin typeface="Arial"/>
                <a:ea typeface="ＭＳ Ｐゴシック" charset="0"/>
                <a:cs typeface="Arial"/>
              </a:rPr>
              <a:t>Affiche </a:t>
            </a:r>
            <a:r>
              <a:rPr lang="nl-NL" sz="2800" dirty="0">
                <a:latin typeface="Arial"/>
                <a:ea typeface="ＭＳ Ｐゴシック" charset="0"/>
                <a:cs typeface="Arial"/>
              </a:rPr>
              <a:t>voor de tentoonstelling: </a:t>
            </a:r>
            <a:endParaRPr lang="nl-NL" sz="2800" dirty="0" smtClean="0">
              <a:latin typeface="Arial"/>
              <a:ea typeface="ＭＳ Ｐゴシック" charset="0"/>
              <a:cs typeface="Arial"/>
            </a:endParaRPr>
          </a:p>
          <a:p>
            <a:pPr eaLnBrk="1" hangingPunct="1">
              <a:buFontTx/>
              <a:buNone/>
            </a:pPr>
            <a:r>
              <a:rPr lang="nl-NL" sz="2800" dirty="0" err="1" smtClean="0">
                <a:latin typeface="Arial"/>
                <a:ea typeface="ＭＳ Ｐゴシック" charset="0"/>
                <a:cs typeface="Arial"/>
              </a:rPr>
              <a:t>This</a:t>
            </a:r>
            <a:r>
              <a:rPr lang="nl-NL" sz="2800" dirty="0" smtClean="0">
                <a:latin typeface="Arial"/>
                <a:ea typeface="ＭＳ Ｐゴシック" charset="0"/>
                <a:cs typeface="Arial"/>
              </a:rPr>
              <a:t> </a:t>
            </a:r>
            <a:r>
              <a:rPr lang="nl-NL" sz="2800" dirty="0">
                <a:latin typeface="Arial"/>
                <a:ea typeface="ＭＳ Ｐゴシック" charset="0"/>
                <a:cs typeface="Arial"/>
              </a:rPr>
              <a:t>is </a:t>
            </a:r>
            <a:r>
              <a:rPr lang="nl-NL" sz="2800" dirty="0" err="1">
                <a:latin typeface="Arial"/>
                <a:ea typeface="ＭＳ Ｐゴシック" charset="0"/>
                <a:cs typeface="Arial"/>
              </a:rPr>
              <a:t>tomorrow</a:t>
            </a:r>
            <a:r>
              <a:rPr lang="nl-NL" sz="2800" dirty="0">
                <a:latin typeface="Arial"/>
                <a:ea typeface="ＭＳ Ｐゴシック" charset="0"/>
                <a:cs typeface="Arial"/>
              </a:rPr>
              <a:t>. </a:t>
            </a:r>
          </a:p>
          <a:p>
            <a:pPr eaLnBrk="1" hangingPunct="1">
              <a:buFontTx/>
              <a:buNone/>
            </a:pPr>
            <a:r>
              <a:rPr lang="nl-NL" sz="2800" dirty="0">
                <a:latin typeface="Arial"/>
                <a:ea typeface="ＭＳ Ｐゴシック" charset="0"/>
                <a:cs typeface="Arial"/>
              </a:rPr>
              <a:t>	</a:t>
            </a:r>
            <a:endParaRPr lang="nl-NL" sz="2800" dirty="0" smtClean="0">
              <a:latin typeface="Arial"/>
              <a:ea typeface="ＭＳ Ｐゴシック" charset="0"/>
              <a:cs typeface="Arial"/>
            </a:endParaRPr>
          </a:p>
          <a:p>
            <a:pPr eaLnBrk="1" hangingPunct="1">
              <a:buFontTx/>
              <a:buNone/>
            </a:pPr>
            <a:r>
              <a:rPr lang="nl-NL" sz="2800" dirty="0" smtClean="0">
                <a:latin typeface="Arial"/>
                <a:ea typeface="ＭＳ Ｐゴシック" charset="0"/>
                <a:cs typeface="Arial"/>
              </a:rPr>
              <a:t>Wordt </a:t>
            </a:r>
            <a:r>
              <a:rPr lang="nl-NL" sz="2800" dirty="0">
                <a:latin typeface="Arial"/>
                <a:ea typeface="ＭＳ Ｐゴシック" charset="0"/>
                <a:cs typeface="Arial"/>
              </a:rPr>
              <a:t>beschouwd als het begin </a:t>
            </a:r>
            <a:endParaRPr lang="nl-NL" sz="2800" dirty="0" smtClean="0">
              <a:latin typeface="Arial"/>
              <a:ea typeface="ＭＳ Ｐゴシック" charset="0"/>
              <a:cs typeface="Arial"/>
            </a:endParaRPr>
          </a:p>
          <a:p>
            <a:pPr eaLnBrk="1" hangingPunct="1">
              <a:buFontTx/>
              <a:buNone/>
            </a:pPr>
            <a:r>
              <a:rPr lang="nl-NL" sz="2800" dirty="0" smtClean="0">
                <a:latin typeface="Arial"/>
                <a:ea typeface="ＭＳ Ｐゴシック" charset="0"/>
                <a:cs typeface="Arial"/>
              </a:rPr>
              <a:t>van de </a:t>
            </a:r>
            <a:r>
              <a:rPr lang="nl-NL" sz="2800" dirty="0">
                <a:latin typeface="Arial"/>
                <a:ea typeface="ＭＳ Ｐゴシック" charset="0"/>
                <a:cs typeface="Arial"/>
              </a:rPr>
              <a:t>Pop art</a:t>
            </a:r>
            <a:r>
              <a:rPr lang="nl-NL" sz="2800" dirty="0" smtClean="0">
                <a:latin typeface="Arial"/>
                <a:ea typeface="ＭＳ Ｐゴシック" charset="0"/>
                <a:cs typeface="Arial"/>
              </a:rPr>
              <a:t>. (</a:t>
            </a:r>
            <a:r>
              <a:rPr lang="nl-NL" sz="2800" dirty="0">
                <a:latin typeface="Arial"/>
                <a:ea typeface="ＭＳ Ｐゴシック" charset="0"/>
                <a:cs typeface="Arial"/>
              </a:rPr>
              <a:t>soort manifest)</a:t>
            </a:r>
            <a:endParaRPr lang="en-US" sz="2800" dirty="0">
              <a:latin typeface="Arial"/>
              <a:ea typeface="ＭＳ Ｐゴシック" charset="0"/>
              <a:cs typeface="Arial"/>
            </a:endParaRPr>
          </a:p>
        </p:txBody>
      </p:sp>
      <p:pic>
        <p:nvPicPr>
          <p:cNvPr id="37891" name="Picture 6" descr="hamilton-appea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93755"/>
            <a:ext cx="4086225" cy="43545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685800" y="6066813"/>
            <a:ext cx="7772400" cy="646331"/>
          </a:xfrm>
          <a:prstGeom prst="rect">
            <a:avLst/>
          </a:prstGeom>
          <a:noFill/>
        </p:spPr>
        <p:txBody>
          <a:bodyPr wrap="square" rtlCol="0">
            <a:spAutoFit/>
          </a:bodyPr>
          <a:lstStyle/>
          <a:p>
            <a:r>
              <a:rPr lang="nl-NL" dirty="0" smtClean="0">
                <a:solidFill>
                  <a:srgbClr val="FF0000"/>
                </a:solidFill>
              </a:rPr>
              <a:t>Welke elementen uit de materialistische consumptiecultuur zijn hier allemaal zichtbaar?</a:t>
            </a:r>
            <a:endParaRPr lang="nl-NL" dirty="0">
              <a:solidFill>
                <a:srgbClr val="FF0000"/>
              </a:solidFill>
            </a:endParaRPr>
          </a:p>
        </p:txBody>
      </p:sp>
    </p:spTree>
    <p:extLst>
      <p:ext uri="{BB962C8B-B14F-4D97-AF65-F5344CB8AC3E}">
        <p14:creationId xmlns:p14="http://schemas.microsoft.com/office/powerpoint/2010/main" val="21538388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normAutofit/>
          </a:bodyPr>
          <a:lstStyle/>
          <a:p>
            <a:r>
              <a:rPr lang="nl-NL" sz="3200" b="1" dirty="0" smtClean="0">
                <a:solidFill>
                  <a:srgbClr val="FFCC00"/>
                </a:solidFill>
                <a:latin typeface="Arial"/>
                <a:ea typeface="ＭＳ Ｐゴシック" charset="0"/>
                <a:cs typeface="Arial"/>
              </a:rPr>
              <a:t>2. Ontstaan </a:t>
            </a:r>
            <a:r>
              <a:rPr lang="nl-NL" sz="3200" b="1" dirty="0" err="1">
                <a:solidFill>
                  <a:srgbClr val="FFCC00"/>
                </a:solidFill>
                <a:latin typeface="Arial"/>
                <a:ea typeface="ＭＳ Ｐゴシック" charset="0"/>
                <a:cs typeface="Arial"/>
              </a:rPr>
              <a:t>pop-</a:t>
            </a:r>
            <a:r>
              <a:rPr lang="nl-NL" sz="3200" b="1" dirty="0" err="1" smtClean="0">
                <a:solidFill>
                  <a:srgbClr val="FFCC00"/>
                </a:solidFill>
                <a:latin typeface="Arial"/>
                <a:ea typeface="ＭＳ Ｐゴシック" charset="0"/>
                <a:cs typeface="Arial"/>
              </a:rPr>
              <a:t>art</a:t>
            </a:r>
            <a:r>
              <a:rPr lang="nl-NL" sz="3200" b="1" dirty="0" smtClean="0">
                <a:solidFill>
                  <a:srgbClr val="FFCC00"/>
                </a:solidFill>
                <a:latin typeface="Arial"/>
                <a:ea typeface="ＭＳ Ｐゴシック" charset="0"/>
                <a:cs typeface="Arial"/>
              </a:rPr>
              <a:t/>
            </a:r>
            <a:br>
              <a:rPr lang="nl-NL" sz="3200" b="1" dirty="0" smtClean="0">
                <a:solidFill>
                  <a:srgbClr val="FFCC00"/>
                </a:solidFill>
                <a:latin typeface="Arial"/>
                <a:ea typeface="ＭＳ Ｐゴシック" charset="0"/>
                <a:cs typeface="Arial"/>
              </a:rPr>
            </a:br>
            <a:r>
              <a:rPr lang="nl-NL" sz="2500" b="1" dirty="0" smtClean="0">
                <a:latin typeface="Arial"/>
                <a:ea typeface="ＭＳ Ｐゴシック" charset="0"/>
                <a:cs typeface="Arial"/>
              </a:rPr>
              <a:t>Amerika</a:t>
            </a:r>
            <a:endParaRPr lang="nl-NL" sz="2500" dirty="0">
              <a:latin typeface="Arial"/>
              <a:ea typeface="ＭＳ Ｐゴシック" charset="0"/>
              <a:cs typeface="Arial"/>
            </a:endParaRPr>
          </a:p>
        </p:txBody>
      </p:sp>
      <p:sp>
        <p:nvSpPr>
          <p:cNvPr id="39938" name="Rectangle 4"/>
          <p:cNvSpPr>
            <a:spLocks noChangeArrowheads="1"/>
          </p:cNvSpPr>
          <p:nvPr/>
        </p:nvSpPr>
        <p:spPr bwMode="auto">
          <a:xfrm>
            <a:off x="304800" y="2070275"/>
            <a:ext cx="86106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84175" indent="-384175" defTabSz="388938" eaLnBrk="0" hangingPunct="0"/>
            <a:r>
              <a:rPr lang="nl-NL" b="1" dirty="0" smtClean="0">
                <a:solidFill>
                  <a:srgbClr val="FFFFFF"/>
                </a:solidFill>
                <a:latin typeface="Arial"/>
                <a:cs typeface="Arial"/>
              </a:rPr>
              <a:t>Hamilton </a:t>
            </a:r>
            <a:r>
              <a:rPr lang="nl-NL" b="1" dirty="0">
                <a:solidFill>
                  <a:srgbClr val="FFFFFF"/>
                </a:solidFill>
                <a:latin typeface="Arial"/>
                <a:cs typeface="Arial"/>
              </a:rPr>
              <a:t>collage bevat veel materiaal uit </a:t>
            </a:r>
            <a:endParaRPr lang="nl-NL" b="1" dirty="0" smtClean="0">
              <a:solidFill>
                <a:srgbClr val="FFFFFF"/>
              </a:solidFill>
              <a:latin typeface="Arial"/>
              <a:cs typeface="Arial"/>
            </a:endParaRPr>
          </a:p>
          <a:p>
            <a:pPr marL="384175" indent="-384175" defTabSz="388938" eaLnBrk="0" hangingPunct="0"/>
            <a:r>
              <a:rPr lang="nl-NL" b="1" dirty="0" smtClean="0">
                <a:solidFill>
                  <a:srgbClr val="FFFFFF"/>
                </a:solidFill>
                <a:latin typeface="Arial"/>
                <a:cs typeface="Arial"/>
              </a:rPr>
              <a:t>tijdschriften </a:t>
            </a:r>
            <a:r>
              <a:rPr lang="nl-NL" b="1" dirty="0">
                <a:solidFill>
                  <a:srgbClr val="FFFFFF"/>
                </a:solidFill>
                <a:latin typeface="Arial"/>
                <a:cs typeface="Arial"/>
              </a:rPr>
              <a:t>uit </a:t>
            </a:r>
            <a:r>
              <a:rPr lang="nl-NL" b="1" dirty="0" smtClean="0">
                <a:solidFill>
                  <a:srgbClr val="FFFFFF"/>
                </a:solidFill>
                <a:latin typeface="Arial"/>
                <a:cs typeface="Arial"/>
              </a:rPr>
              <a:t>Amerika</a:t>
            </a:r>
            <a:r>
              <a:rPr lang="nl-NL" b="1" dirty="0">
                <a:solidFill>
                  <a:srgbClr val="FFFFFF"/>
                </a:solidFill>
                <a:latin typeface="Arial"/>
                <a:cs typeface="Arial"/>
              </a:rPr>
              <a:t>. </a:t>
            </a:r>
            <a:r>
              <a:rPr lang="nl-NL" b="1" dirty="0" smtClean="0">
                <a:solidFill>
                  <a:srgbClr val="FFFFFF"/>
                </a:solidFill>
                <a:latin typeface="Arial"/>
                <a:cs typeface="Arial"/>
              </a:rPr>
              <a:t>Waarom was </a:t>
            </a:r>
          </a:p>
          <a:p>
            <a:pPr marL="384175" indent="-384175" defTabSz="388938" eaLnBrk="0" hangingPunct="0"/>
            <a:r>
              <a:rPr lang="nl-NL" b="1" dirty="0" smtClean="0">
                <a:solidFill>
                  <a:srgbClr val="FFFFFF"/>
                </a:solidFill>
                <a:latin typeface="Arial"/>
                <a:cs typeface="Arial"/>
              </a:rPr>
              <a:t>Amerika zo aantrekkelijk </a:t>
            </a:r>
            <a:endParaRPr lang="nl-NL" b="1" dirty="0">
              <a:solidFill>
                <a:srgbClr val="FFFFFF"/>
              </a:solidFill>
              <a:latin typeface="Arial"/>
              <a:cs typeface="Arial"/>
            </a:endParaRPr>
          </a:p>
          <a:p>
            <a:pPr marL="384175" indent="-384175" defTabSz="388938" eaLnBrk="0" hangingPunct="0"/>
            <a:endParaRPr lang="nl-NL" b="1" dirty="0">
              <a:solidFill>
                <a:srgbClr val="FFFFFF"/>
              </a:solidFill>
              <a:latin typeface="Arial"/>
              <a:cs typeface="Arial"/>
            </a:endParaRPr>
          </a:p>
          <a:p>
            <a:pPr marL="384175" indent="-384175" defTabSz="388938" eaLnBrk="0" hangingPunct="0"/>
            <a:r>
              <a:rPr lang="nl-NL" b="1" dirty="0">
                <a:solidFill>
                  <a:srgbClr val="FFFFFF"/>
                </a:solidFill>
                <a:latin typeface="Arial"/>
                <a:cs typeface="Arial"/>
              </a:rPr>
              <a:t> </a:t>
            </a:r>
          </a:p>
          <a:p>
            <a:pPr marL="384175" indent="-384175" defTabSz="388938" eaLnBrk="0" hangingPunct="0"/>
            <a:r>
              <a:rPr lang="nl-NL" b="1" dirty="0">
                <a:solidFill>
                  <a:srgbClr val="FFFFFF"/>
                </a:solidFill>
                <a:latin typeface="Arial"/>
                <a:cs typeface="Arial"/>
              </a:rPr>
              <a:t>Amerika na WO II: </a:t>
            </a:r>
          </a:p>
          <a:p>
            <a:pPr marL="384175" indent="-384175" defTabSz="388938" eaLnBrk="0" hangingPunct="0">
              <a:buFontTx/>
              <a:buChar char="•"/>
            </a:pPr>
            <a:r>
              <a:rPr lang="nl-NL" b="1" dirty="0" smtClean="0">
                <a:solidFill>
                  <a:srgbClr val="FFFFFF"/>
                </a:solidFill>
                <a:latin typeface="Arial"/>
                <a:cs typeface="Arial"/>
              </a:rPr>
              <a:t>Speelde </a:t>
            </a:r>
            <a:r>
              <a:rPr lang="nl-NL" b="1" dirty="0">
                <a:solidFill>
                  <a:srgbClr val="FFFFFF"/>
                </a:solidFill>
                <a:latin typeface="Arial"/>
                <a:cs typeface="Arial"/>
              </a:rPr>
              <a:t>heldenrol bij de bevrijding van Europa</a:t>
            </a:r>
          </a:p>
          <a:p>
            <a:pPr marL="384175" indent="-384175" defTabSz="388938" eaLnBrk="0" hangingPunct="0">
              <a:buFontTx/>
              <a:buChar char="•"/>
            </a:pPr>
            <a:r>
              <a:rPr lang="nl-NL" b="1" dirty="0">
                <a:solidFill>
                  <a:srgbClr val="FFFFFF"/>
                </a:solidFill>
                <a:latin typeface="Arial"/>
                <a:cs typeface="Arial"/>
              </a:rPr>
              <a:t>Zorgt voor economische hulpprogramma’s: </a:t>
            </a:r>
            <a:r>
              <a:rPr lang="nl-NL" b="1" dirty="0" err="1">
                <a:solidFill>
                  <a:srgbClr val="FFFFFF"/>
                </a:solidFill>
                <a:latin typeface="Arial"/>
                <a:cs typeface="Arial"/>
              </a:rPr>
              <a:t>Marschal</a:t>
            </a:r>
            <a:r>
              <a:rPr lang="nl-NL" b="1" dirty="0">
                <a:solidFill>
                  <a:srgbClr val="FFFFFF"/>
                </a:solidFill>
                <a:latin typeface="Arial"/>
                <a:cs typeface="Arial"/>
              </a:rPr>
              <a:t>-hulp </a:t>
            </a:r>
          </a:p>
          <a:p>
            <a:pPr marL="384175" indent="-384175" defTabSz="388938" eaLnBrk="0" hangingPunct="0">
              <a:buFontTx/>
              <a:buChar char="•"/>
            </a:pPr>
            <a:r>
              <a:rPr lang="nl-NL" b="1" dirty="0">
                <a:solidFill>
                  <a:srgbClr val="FFFFFF"/>
                </a:solidFill>
                <a:latin typeface="Arial"/>
                <a:cs typeface="Arial"/>
              </a:rPr>
              <a:t>De koude oorlog bindt Europa nog meer aan </a:t>
            </a:r>
            <a:r>
              <a:rPr lang="nl-NL" b="1" dirty="0" smtClean="0">
                <a:solidFill>
                  <a:srgbClr val="FFFFFF"/>
                </a:solidFill>
                <a:latin typeface="Arial"/>
                <a:cs typeface="Arial"/>
              </a:rPr>
              <a:t>Amerika</a:t>
            </a:r>
          </a:p>
          <a:p>
            <a:pPr marL="384175" indent="-384175" defTabSz="388938" eaLnBrk="0" hangingPunct="0">
              <a:buFontTx/>
              <a:buChar char="•"/>
            </a:pPr>
            <a:r>
              <a:rPr lang="nl-NL" b="1" dirty="0">
                <a:solidFill>
                  <a:srgbClr val="FFFFFF"/>
                </a:solidFill>
                <a:latin typeface="Arial"/>
                <a:cs typeface="Arial"/>
              </a:rPr>
              <a:t>Nieuw, modern; </a:t>
            </a:r>
            <a:r>
              <a:rPr lang="nl-NL" b="1" dirty="0" err="1" smtClean="0">
                <a:solidFill>
                  <a:srgbClr val="FFFFFF"/>
                </a:solidFill>
                <a:latin typeface="Arial"/>
                <a:cs typeface="Arial"/>
              </a:rPr>
              <a:t>appealing</a:t>
            </a:r>
            <a:r>
              <a:rPr lang="nl-NL" b="1" dirty="0" smtClean="0">
                <a:solidFill>
                  <a:srgbClr val="FFFFFF"/>
                </a:solidFill>
                <a:latin typeface="Arial"/>
                <a:cs typeface="Arial"/>
              </a:rPr>
              <a:t>: </a:t>
            </a:r>
          </a:p>
          <a:p>
            <a:pPr marL="384175" indent="-384175" defTabSz="388938" eaLnBrk="0" hangingPunct="0">
              <a:buFontTx/>
              <a:buChar char="•"/>
            </a:pPr>
            <a:endParaRPr lang="nl-NL" b="1" dirty="0">
              <a:solidFill>
                <a:srgbClr val="FFFFFF"/>
              </a:solidFill>
              <a:latin typeface="Arial"/>
              <a:cs typeface="Arial"/>
            </a:endParaRPr>
          </a:p>
          <a:p>
            <a:pPr marL="384175" indent="-384175" defTabSz="388938" eaLnBrk="0" hangingPunct="0"/>
            <a:r>
              <a:rPr lang="nl-NL" b="1" dirty="0">
                <a:solidFill>
                  <a:srgbClr val="FFFFFF"/>
                </a:solidFill>
                <a:latin typeface="Arial"/>
                <a:cs typeface="Arial"/>
              </a:rPr>
              <a:t>	</a:t>
            </a:r>
            <a:r>
              <a:rPr lang="nl-NL" b="1" i="1" dirty="0" smtClean="0">
                <a:latin typeface="Arial"/>
                <a:cs typeface="Arial"/>
              </a:rPr>
              <a:t>Amerikaanse </a:t>
            </a:r>
            <a:r>
              <a:rPr lang="nl-NL" b="1" i="1" dirty="0">
                <a:latin typeface="Arial"/>
                <a:cs typeface="Arial"/>
              </a:rPr>
              <a:t>producten als koelkasten; jeans; petticoats; blikje bier; kauwgum; sigaretten; tv; wasmachine;  </a:t>
            </a:r>
            <a:r>
              <a:rPr lang="en-US" b="1" i="1" dirty="0" err="1">
                <a:latin typeface="Arial"/>
                <a:cs typeface="Arial"/>
              </a:rPr>
              <a:t>stofzuiger</a:t>
            </a:r>
            <a:r>
              <a:rPr lang="en-US" b="1" i="1" dirty="0">
                <a:latin typeface="Arial"/>
                <a:cs typeface="Arial"/>
              </a:rPr>
              <a:t>; auto; strips; Donald Duck; instant </a:t>
            </a:r>
            <a:r>
              <a:rPr lang="en-US" b="1" i="1" dirty="0" err="1">
                <a:latin typeface="Arial"/>
                <a:cs typeface="Arial"/>
              </a:rPr>
              <a:t>soep</a:t>
            </a:r>
            <a:r>
              <a:rPr lang="en-US" b="1" i="1" dirty="0">
                <a:latin typeface="Arial"/>
                <a:cs typeface="Arial"/>
              </a:rPr>
              <a:t> van California; </a:t>
            </a:r>
            <a:r>
              <a:rPr lang="en-US" b="1" i="1" dirty="0" err="1">
                <a:latin typeface="Arial"/>
                <a:cs typeface="Arial"/>
              </a:rPr>
              <a:t>blikvlees</a:t>
            </a:r>
            <a:r>
              <a:rPr lang="en-US" b="1" i="1" dirty="0">
                <a:latin typeface="Arial"/>
                <a:cs typeface="Arial"/>
              </a:rPr>
              <a:t> etc. </a:t>
            </a:r>
            <a:r>
              <a:rPr lang="en-US" b="1" i="1" dirty="0" err="1">
                <a:latin typeface="Arial"/>
                <a:cs typeface="Arial"/>
              </a:rPr>
              <a:t>spreken</a:t>
            </a:r>
            <a:r>
              <a:rPr lang="en-US" b="1" i="1" dirty="0">
                <a:latin typeface="Arial"/>
                <a:cs typeface="Arial"/>
              </a:rPr>
              <a:t> tot de </a:t>
            </a:r>
            <a:r>
              <a:rPr lang="en-US" b="1" i="1" dirty="0" err="1">
                <a:latin typeface="Arial"/>
                <a:cs typeface="Arial"/>
              </a:rPr>
              <a:t>verbeelding</a:t>
            </a:r>
            <a:endParaRPr lang="en-US" i="1" dirty="0">
              <a:latin typeface="Arial"/>
              <a:cs typeface="Arial"/>
            </a:endParaRPr>
          </a:p>
        </p:txBody>
      </p:sp>
      <p:pic>
        <p:nvPicPr>
          <p:cNvPr id="2" name="Afbeelding 1"/>
          <p:cNvPicPr>
            <a:picLocks noChangeAspect="1"/>
          </p:cNvPicPr>
          <p:nvPr/>
        </p:nvPicPr>
        <p:blipFill>
          <a:blip r:embed="rId2"/>
          <a:stretch>
            <a:fillRect/>
          </a:stretch>
        </p:blipFill>
        <p:spPr>
          <a:xfrm>
            <a:off x="5124824" y="2041514"/>
            <a:ext cx="3790576" cy="1828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467371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descr="listerine"/>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5327276" y="1568824"/>
            <a:ext cx="3238500" cy="495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5057" name="Rectangle 4"/>
          <p:cNvSpPr>
            <a:spLocks noGrp="1" noChangeArrowheads="1"/>
          </p:cNvSpPr>
          <p:nvPr>
            <p:ph type="body" sz="half" idx="2"/>
          </p:nvPr>
        </p:nvSpPr>
        <p:spPr>
          <a:xfrm>
            <a:off x="273423" y="1730188"/>
            <a:ext cx="4800600" cy="5029200"/>
          </a:xfrm>
        </p:spPr>
        <p:txBody>
          <a:bodyPr>
            <a:normAutofit lnSpcReduction="10000"/>
          </a:bodyPr>
          <a:lstStyle/>
          <a:p>
            <a:pPr>
              <a:buNone/>
            </a:pPr>
            <a:r>
              <a:rPr lang="en-US" sz="2400" dirty="0" smtClean="0">
                <a:latin typeface="Times New Roman" charset="0"/>
                <a:ea typeface="ＭＳ Ｐゴシック" charset="0"/>
                <a:cs typeface="ＭＳ Ｐゴシック" charset="0"/>
              </a:rPr>
              <a:t>	</a:t>
            </a:r>
            <a:r>
              <a:rPr lang="en-US" sz="1800" dirty="0" smtClean="0">
                <a:latin typeface="Arial"/>
                <a:ea typeface="ＭＳ Ｐゴシック" charset="0"/>
                <a:cs typeface="Arial"/>
              </a:rPr>
              <a:t>1</a:t>
            </a:r>
            <a:r>
              <a:rPr lang="en-US" sz="2400" dirty="0" smtClean="0">
                <a:latin typeface="Arial"/>
                <a:ea typeface="ＭＳ Ｐゴシック" charset="0"/>
                <a:cs typeface="Arial"/>
              </a:rPr>
              <a:t>. </a:t>
            </a:r>
            <a:r>
              <a:rPr lang="en-US" sz="2400" dirty="0" smtClean="0">
                <a:solidFill>
                  <a:srgbClr val="FFCC00"/>
                </a:solidFill>
                <a:latin typeface="Arial"/>
                <a:ea typeface="ＭＳ Ｐゴシック" charset="0"/>
                <a:cs typeface="Arial"/>
              </a:rPr>
              <a:t>abstract </a:t>
            </a:r>
            <a:r>
              <a:rPr lang="en-US" sz="2400" dirty="0" err="1">
                <a:solidFill>
                  <a:srgbClr val="FFCC00"/>
                </a:solidFill>
                <a:latin typeface="Arial"/>
                <a:ea typeface="ＭＳ Ｐゴシック" charset="0"/>
                <a:cs typeface="Arial"/>
              </a:rPr>
              <a:t>expressionisme</a:t>
            </a:r>
            <a:r>
              <a:rPr lang="en-US" sz="2400" dirty="0">
                <a:solidFill>
                  <a:srgbClr val="FFFFFF"/>
                </a:solidFill>
                <a:latin typeface="Arial"/>
                <a:ea typeface="ＭＳ Ｐゴシック" charset="0"/>
                <a:cs typeface="Arial"/>
              </a:rPr>
              <a:t>: </a:t>
            </a:r>
            <a:r>
              <a:rPr lang="en-US" sz="2400" dirty="0" err="1">
                <a:solidFill>
                  <a:srgbClr val="FFFFFF"/>
                </a:solidFill>
                <a:latin typeface="Arial"/>
                <a:ea typeface="ＭＳ Ｐゴシック" charset="0"/>
                <a:cs typeface="Arial"/>
              </a:rPr>
              <a:t>te</a:t>
            </a:r>
            <a:r>
              <a:rPr lang="en-US" sz="2400" dirty="0">
                <a:solidFill>
                  <a:srgbClr val="FFFFFF"/>
                </a:solidFill>
                <a:latin typeface="Arial"/>
                <a:ea typeface="ＭＳ Ｐゴシック" charset="0"/>
                <a:cs typeface="Arial"/>
              </a:rPr>
              <a:t> </a:t>
            </a:r>
            <a:r>
              <a:rPr lang="en-US" sz="2400" dirty="0" err="1">
                <a:solidFill>
                  <a:srgbClr val="FFFFFF"/>
                </a:solidFill>
                <a:latin typeface="Arial"/>
                <a:ea typeface="ＭＳ Ｐゴシック" charset="0"/>
                <a:cs typeface="Arial"/>
              </a:rPr>
              <a:t>moeilijk</a:t>
            </a:r>
            <a:r>
              <a:rPr lang="en-US" sz="2400" dirty="0">
                <a:solidFill>
                  <a:srgbClr val="FFFFFF"/>
                </a:solidFill>
                <a:latin typeface="Arial"/>
                <a:ea typeface="ＭＳ Ｐゴシック" charset="0"/>
                <a:cs typeface="Arial"/>
              </a:rPr>
              <a:t>! </a:t>
            </a:r>
            <a:r>
              <a:rPr lang="en-US" sz="2400" dirty="0" err="1" smtClean="0">
                <a:solidFill>
                  <a:srgbClr val="FFFFFF"/>
                </a:solidFill>
                <a:latin typeface="Arial"/>
                <a:ea typeface="ＭＳ Ｐゴシック" charset="0"/>
                <a:cs typeface="Arial"/>
              </a:rPr>
              <a:t>Kunst</a:t>
            </a:r>
            <a:r>
              <a:rPr lang="en-US" sz="2400" dirty="0" smtClean="0">
                <a:solidFill>
                  <a:srgbClr val="FFFFFF"/>
                </a:solidFill>
                <a:latin typeface="Arial"/>
                <a:ea typeface="ＭＳ Ｐゴシック" charset="0"/>
                <a:cs typeface="Arial"/>
              </a:rPr>
              <a:t> </a:t>
            </a:r>
            <a:r>
              <a:rPr lang="en-US" sz="2400" dirty="0" err="1" smtClean="0">
                <a:solidFill>
                  <a:srgbClr val="FFFFFF"/>
                </a:solidFill>
                <a:latin typeface="Arial"/>
                <a:ea typeface="ＭＳ Ｐゴシック" charset="0"/>
                <a:cs typeface="Arial"/>
              </a:rPr>
              <a:t>moest</a:t>
            </a:r>
            <a:r>
              <a:rPr lang="en-US" sz="2400" dirty="0" smtClean="0">
                <a:solidFill>
                  <a:srgbClr val="FFFFFF"/>
                </a:solidFill>
                <a:latin typeface="Arial"/>
                <a:ea typeface="ＭＳ Ｐゴシック" charset="0"/>
                <a:cs typeface="Arial"/>
              </a:rPr>
              <a:t> </a:t>
            </a:r>
            <a:r>
              <a:rPr lang="nl-NL" sz="2400" dirty="0" smtClean="0">
                <a:latin typeface="Arial"/>
                <a:ea typeface="ＭＳ Ｐゴシック" charset="0"/>
                <a:cs typeface="Arial"/>
              </a:rPr>
              <a:t>een groot </a:t>
            </a:r>
            <a:r>
              <a:rPr lang="nl-NL" sz="2400" dirty="0">
                <a:latin typeface="Arial"/>
                <a:ea typeface="ＭＳ Ｐゴシック" charset="0"/>
                <a:cs typeface="Arial"/>
              </a:rPr>
              <a:t>publiek </a:t>
            </a:r>
            <a:r>
              <a:rPr lang="nl-NL" sz="2400" dirty="0" smtClean="0">
                <a:latin typeface="Arial"/>
                <a:ea typeface="ＭＳ Ｐゴシック" charset="0"/>
                <a:cs typeface="Arial"/>
              </a:rPr>
              <a:t>bereiken</a:t>
            </a:r>
            <a:r>
              <a:rPr lang="nl-NL" sz="2400" dirty="0" smtClean="0">
                <a:solidFill>
                  <a:srgbClr val="FFFFFF"/>
                </a:solidFill>
                <a:latin typeface="Arial"/>
                <a:ea typeface="ＭＳ Ｐゴシック" charset="0"/>
                <a:cs typeface="Arial"/>
              </a:rPr>
              <a:t>:</a:t>
            </a:r>
            <a:r>
              <a:rPr lang="en-US" sz="2400" dirty="0" smtClean="0">
                <a:solidFill>
                  <a:srgbClr val="FFFFFF"/>
                </a:solidFill>
                <a:latin typeface="Arial"/>
                <a:ea typeface="ＭＳ Ｐゴシック" charset="0"/>
                <a:cs typeface="Arial"/>
              </a:rPr>
              <a:t> </a:t>
            </a:r>
            <a:r>
              <a:rPr lang="en-US" sz="2400" dirty="0" err="1">
                <a:solidFill>
                  <a:srgbClr val="FFFFFF"/>
                </a:solidFill>
                <a:latin typeface="Arial"/>
                <a:ea typeface="ＭＳ Ｐゴシック" charset="0"/>
                <a:cs typeface="Arial"/>
              </a:rPr>
              <a:t>aansluiten</a:t>
            </a:r>
            <a:r>
              <a:rPr lang="en-US" sz="2400" dirty="0">
                <a:solidFill>
                  <a:srgbClr val="FFFFFF"/>
                </a:solidFill>
                <a:latin typeface="Arial"/>
                <a:ea typeface="ＭＳ Ｐゴシック" charset="0"/>
                <a:cs typeface="Arial"/>
              </a:rPr>
              <a:t> </a:t>
            </a:r>
            <a:r>
              <a:rPr lang="en-US" sz="2400" dirty="0" err="1">
                <a:solidFill>
                  <a:srgbClr val="FFFFFF"/>
                </a:solidFill>
                <a:latin typeface="Arial"/>
                <a:ea typeface="ＭＳ Ｐゴシック" charset="0"/>
                <a:cs typeface="Arial"/>
              </a:rPr>
              <a:t>bij</a:t>
            </a:r>
            <a:r>
              <a:rPr lang="en-US" sz="2400" dirty="0">
                <a:solidFill>
                  <a:srgbClr val="FFFFFF"/>
                </a:solidFill>
                <a:latin typeface="Arial"/>
                <a:ea typeface="ＭＳ Ｐゴシック" charset="0"/>
                <a:cs typeface="Arial"/>
              </a:rPr>
              <a:t> het </a:t>
            </a:r>
            <a:r>
              <a:rPr lang="en-US" sz="2400" dirty="0" err="1">
                <a:solidFill>
                  <a:srgbClr val="FFFFFF"/>
                </a:solidFill>
                <a:latin typeface="Arial"/>
                <a:ea typeface="ＭＳ Ｐゴシック" charset="0"/>
                <a:cs typeface="Arial"/>
              </a:rPr>
              <a:t>vrije</a:t>
            </a:r>
            <a:r>
              <a:rPr lang="en-US" sz="2400" dirty="0">
                <a:solidFill>
                  <a:srgbClr val="FFFFFF"/>
                </a:solidFill>
                <a:latin typeface="Arial"/>
                <a:ea typeface="ＭＳ Ｐゴシック" charset="0"/>
                <a:cs typeface="Arial"/>
              </a:rPr>
              <a:t> </a:t>
            </a:r>
            <a:r>
              <a:rPr lang="en-US" sz="2400" dirty="0" err="1">
                <a:solidFill>
                  <a:srgbClr val="FFFFFF"/>
                </a:solidFill>
                <a:latin typeface="Arial"/>
                <a:ea typeface="ＭＳ Ｐゴシック" charset="0"/>
                <a:cs typeface="Arial"/>
              </a:rPr>
              <a:t>tijds</a:t>
            </a:r>
            <a:r>
              <a:rPr lang="en-US" sz="2400" dirty="0">
                <a:solidFill>
                  <a:srgbClr val="FFFFFF"/>
                </a:solidFill>
                <a:latin typeface="Arial"/>
                <a:ea typeface="ＭＳ Ｐゴシック" charset="0"/>
                <a:cs typeface="Arial"/>
              </a:rPr>
              <a:t>- en </a:t>
            </a:r>
            <a:r>
              <a:rPr lang="en-US" sz="2400" dirty="0" err="1">
                <a:solidFill>
                  <a:srgbClr val="FFFFFF"/>
                </a:solidFill>
                <a:latin typeface="Arial"/>
                <a:ea typeface="ＭＳ Ｐゴシック" charset="0"/>
                <a:cs typeface="Arial"/>
              </a:rPr>
              <a:t>amusementsgevoel</a:t>
            </a:r>
            <a:r>
              <a:rPr lang="en-US" sz="2400" dirty="0">
                <a:solidFill>
                  <a:srgbClr val="FFFFFF"/>
                </a:solidFill>
                <a:latin typeface="Arial"/>
                <a:ea typeface="ＭＳ Ｐゴシック" charset="0"/>
                <a:cs typeface="Arial"/>
              </a:rPr>
              <a:t>,</a:t>
            </a:r>
            <a:r>
              <a:rPr lang="nl-NL" sz="2400" dirty="0">
                <a:solidFill>
                  <a:srgbClr val="FFFFFF"/>
                </a:solidFill>
                <a:latin typeface="Arial"/>
                <a:ea typeface="ＭＳ Ｐゴシック" charset="0"/>
                <a:cs typeface="Arial"/>
              </a:rPr>
              <a:t> kunst moet te maken hebben met het gewone leven. </a:t>
            </a:r>
            <a:endParaRPr lang="nl-NL" sz="2400" dirty="0" smtClean="0">
              <a:solidFill>
                <a:srgbClr val="FFFFFF"/>
              </a:solidFill>
              <a:latin typeface="Arial"/>
              <a:ea typeface="ＭＳ Ｐゴシック" charset="0"/>
              <a:cs typeface="Arial"/>
            </a:endParaRPr>
          </a:p>
          <a:p>
            <a:pPr>
              <a:buNone/>
            </a:pPr>
            <a:endParaRPr lang="en-US" sz="2400" dirty="0" smtClean="0">
              <a:solidFill>
                <a:srgbClr val="FFFFFF"/>
              </a:solidFill>
              <a:latin typeface="Arial"/>
              <a:ea typeface="ＭＳ Ｐゴシック" charset="0"/>
              <a:cs typeface="Arial"/>
            </a:endParaRPr>
          </a:p>
          <a:p>
            <a:pPr eaLnBrk="1" hangingPunct="1">
              <a:buFontTx/>
              <a:buNone/>
            </a:pPr>
            <a:r>
              <a:rPr lang="en-US" sz="2400" dirty="0">
                <a:latin typeface="Arial"/>
                <a:ea typeface="ＭＳ Ｐゴシック" charset="0"/>
                <a:cs typeface="Arial"/>
              </a:rPr>
              <a:t>	</a:t>
            </a:r>
            <a:r>
              <a:rPr lang="en-US" sz="2400" dirty="0" smtClean="0">
                <a:latin typeface="Arial"/>
                <a:ea typeface="ＭＳ Ｐゴシック" charset="0"/>
                <a:cs typeface="Arial"/>
              </a:rPr>
              <a:t>2. </a:t>
            </a:r>
            <a:r>
              <a:rPr lang="en-US" sz="2400" dirty="0" err="1" smtClean="0">
                <a:latin typeface="Arial"/>
                <a:ea typeface="ＭＳ Ｐゴシック" charset="0"/>
                <a:cs typeface="Arial"/>
              </a:rPr>
              <a:t>Reactie</a:t>
            </a:r>
            <a:r>
              <a:rPr lang="en-US" sz="2400" dirty="0" smtClean="0">
                <a:latin typeface="Arial"/>
                <a:ea typeface="ＭＳ Ｐゴシック" charset="0"/>
                <a:cs typeface="Arial"/>
              </a:rPr>
              <a:t> </a:t>
            </a:r>
            <a:r>
              <a:rPr lang="en-US" sz="2400" dirty="0">
                <a:latin typeface="Arial"/>
                <a:ea typeface="ＭＳ Ｐゴシック" charset="0"/>
                <a:cs typeface="Arial"/>
              </a:rPr>
              <a:t>op de </a:t>
            </a:r>
            <a:r>
              <a:rPr lang="en-US" sz="2400" dirty="0" err="1" smtClean="0">
                <a:solidFill>
                  <a:srgbClr val="FFCC00"/>
                </a:solidFill>
                <a:latin typeface="Arial"/>
                <a:ea typeface="ＭＳ Ｐゴシック" charset="0"/>
                <a:cs typeface="Arial"/>
              </a:rPr>
              <a:t>consumptiemaatschappij</a:t>
            </a:r>
            <a:r>
              <a:rPr lang="en-US" sz="2400" dirty="0" smtClean="0">
                <a:latin typeface="Arial"/>
                <a:ea typeface="ＭＳ Ｐゴシック" charset="0"/>
                <a:cs typeface="Arial"/>
              </a:rPr>
              <a:t>: </a:t>
            </a:r>
            <a:r>
              <a:rPr lang="en-US" sz="2400" dirty="0" err="1" smtClean="0">
                <a:latin typeface="Arial"/>
                <a:ea typeface="ＭＳ Ｐゴシック" charset="0"/>
                <a:cs typeface="Arial"/>
              </a:rPr>
              <a:t>luxe</a:t>
            </a:r>
            <a:r>
              <a:rPr lang="en-US" sz="2400" dirty="0">
                <a:latin typeface="Arial"/>
                <a:ea typeface="ＭＳ Ｐゴシック" charset="0"/>
                <a:cs typeface="Arial"/>
              </a:rPr>
              <a:t>- en </a:t>
            </a:r>
            <a:r>
              <a:rPr lang="en-US" sz="2400" dirty="0" err="1">
                <a:latin typeface="Arial"/>
                <a:ea typeface="ＭＳ Ｐゴシック" charset="0"/>
                <a:cs typeface="Arial"/>
              </a:rPr>
              <a:t>amusementsartikelen</a:t>
            </a:r>
            <a:r>
              <a:rPr lang="en-US" sz="2400" dirty="0">
                <a:latin typeface="Arial"/>
                <a:ea typeface="ＭＳ Ｐゴシック" charset="0"/>
                <a:cs typeface="Arial"/>
              </a:rPr>
              <a:t> met </a:t>
            </a:r>
            <a:r>
              <a:rPr lang="en-US" sz="2400" dirty="0" err="1">
                <a:latin typeface="Arial"/>
                <a:ea typeface="ＭＳ Ｐゴシック" charset="0"/>
                <a:cs typeface="Arial"/>
              </a:rPr>
              <a:t>een</a:t>
            </a:r>
            <a:r>
              <a:rPr lang="en-US" sz="2400" dirty="0">
                <a:latin typeface="Arial"/>
                <a:ea typeface="ＭＳ Ｐゴシック" charset="0"/>
                <a:cs typeface="Arial"/>
              </a:rPr>
              <a:t> </a:t>
            </a:r>
            <a:r>
              <a:rPr lang="en-US" sz="2400" dirty="0" err="1">
                <a:latin typeface="Arial"/>
                <a:ea typeface="ＭＳ Ｐゴシック" charset="0"/>
                <a:cs typeface="Arial"/>
              </a:rPr>
              <a:t>commerciële</a:t>
            </a:r>
            <a:r>
              <a:rPr lang="en-US" sz="2400" dirty="0">
                <a:latin typeface="Arial"/>
                <a:ea typeface="ＭＳ Ｐゴシック" charset="0"/>
                <a:cs typeface="Arial"/>
              </a:rPr>
              <a:t> </a:t>
            </a:r>
            <a:r>
              <a:rPr lang="en-US" sz="2400" dirty="0" err="1">
                <a:latin typeface="Arial"/>
                <a:ea typeface="ＭＳ Ｐゴシック" charset="0"/>
                <a:cs typeface="Arial"/>
              </a:rPr>
              <a:t>bedoeling</a:t>
            </a:r>
            <a:r>
              <a:rPr lang="en-US" sz="2400" dirty="0">
                <a:latin typeface="Arial"/>
                <a:ea typeface="ＭＳ Ｐゴシック" charset="0"/>
                <a:cs typeface="Arial"/>
              </a:rPr>
              <a:t> </a:t>
            </a:r>
            <a:r>
              <a:rPr lang="en-US" sz="2400" dirty="0" err="1">
                <a:latin typeface="Arial"/>
                <a:ea typeface="ＭＳ Ｐゴシック" charset="0"/>
                <a:cs typeface="Arial"/>
              </a:rPr>
              <a:t>aan</a:t>
            </a:r>
            <a:r>
              <a:rPr lang="en-US" sz="2400" dirty="0">
                <a:latin typeface="Arial"/>
                <a:ea typeface="ＭＳ Ｐゴシック" charset="0"/>
                <a:cs typeface="Arial"/>
              </a:rPr>
              <a:t> de </a:t>
            </a:r>
            <a:r>
              <a:rPr lang="en-US" sz="2400" dirty="0" err="1">
                <a:latin typeface="Arial"/>
                <a:ea typeface="ＭＳ Ｐゴシック" charset="0"/>
                <a:cs typeface="Arial"/>
              </a:rPr>
              <a:t>mensen</a:t>
            </a:r>
            <a:r>
              <a:rPr lang="en-US" sz="2400" dirty="0">
                <a:latin typeface="Arial"/>
                <a:ea typeface="ＭＳ Ｐゴシック" charset="0"/>
                <a:cs typeface="Arial"/>
              </a:rPr>
              <a:t> </a:t>
            </a:r>
            <a:r>
              <a:rPr lang="en-US" sz="2400" dirty="0" err="1">
                <a:latin typeface="Arial"/>
                <a:ea typeface="ＭＳ Ｐゴシック" charset="0"/>
                <a:cs typeface="Arial"/>
              </a:rPr>
              <a:t>werden</a:t>
            </a:r>
            <a:r>
              <a:rPr lang="en-US" sz="2400" dirty="0">
                <a:latin typeface="Arial"/>
                <a:ea typeface="ＭＳ Ｐゴシック" charset="0"/>
                <a:cs typeface="Arial"/>
              </a:rPr>
              <a:t> </a:t>
            </a:r>
            <a:r>
              <a:rPr lang="en-US" sz="2400" dirty="0" err="1">
                <a:latin typeface="Arial"/>
                <a:ea typeface="ＭＳ Ｐゴシック" charset="0"/>
                <a:cs typeface="Arial"/>
              </a:rPr>
              <a:t>opgedrongen</a:t>
            </a:r>
            <a:r>
              <a:rPr lang="en-US" sz="2400" dirty="0" smtClean="0">
                <a:latin typeface="Arial"/>
                <a:ea typeface="ＭＳ Ｐゴシック" charset="0"/>
                <a:cs typeface="Arial"/>
              </a:rPr>
              <a:t>.</a:t>
            </a:r>
            <a:endParaRPr lang="en-US" sz="2400" b="1" dirty="0">
              <a:latin typeface="Arial"/>
              <a:ea typeface="ＭＳ Ｐゴシック" charset="0"/>
              <a:cs typeface="Arial"/>
            </a:endParaRPr>
          </a:p>
          <a:p>
            <a:pPr eaLnBrk="1" hangingPunct="1">
              <a:buFontTx/>
              <a:buNone/>
            </a:pPr>
            <a:endParaRPr lang="en-US" sz="2400" b="1" dirty="0">
              <a:latin typeface="Times New Roman (Body)" charset="0"/>
              <a:ea typeface="ＭＳ Ｐゴシック" charset="0"/>
              <a:cs typeface="Times New Roman (Body)" charset="0"/>
            </a:endParaRPr>
          </a:p>
          <a:p>
            <a:pPr>
              <a:buNone/>
            </a:pPr>
            <a:endParaRPr lang="en-US" sz="2400" dirty="0">
              <a:solidFill>
                <a:srgbClr val="FFCC00"/>
              </a:solidFill>
              <a:latin typeface="Times New Roman (Body)" charset="0"/>
              <a:ea typeface="ＭＳ Ｐゴシック" charset="0"/>
              <a:cs typeface="Times New Roman (Body)" charset="0"/>
            </a:endParaRPr>
          </a:p>
        </p:txBody>
      </p:sp>
      <p:sp>
        <p:nvSpPr>
          <p:cNvPr id="45059" name="Text Box 9"/>
          <p:cNvSpPr txBox="1">
            <a:spLocks noChangeArrowheads="1"/>
          </p:cNvSpPr>
          <p:nvPr/>
        </p:nvSpPr>
        <p:spPr bwMode="auto">
          <a:xfrm>
            <a:off x="5486400" y="6422838"/>
            <a:ext cx="297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i="1" dirty="0"/>
              <a:t>Listerine Bottle</a:t>
            </a:r>
            <a:r>
              <a:rPr lang="en-US" sz="1600" dirty="0"/>
              <a:t>, 1963, </a:t>
            </a:r>
            <a:r>
              <a:rPr lang="en-US" sz="1600" dirty="0">
                <a:cs typeface="Times New Roman" charset="0"/>
                <a:sym typeface="Symbol" charset="0"/>
              </a:rPr>
              <a:t></a:t>
            </a:r>
            <a:r>
              <a:rPr lang="en-US" sz="1600" dirty="0">
                <a:cs typeface="Times New Roman" charset="0"/>
              </a:rPr>
              <a:t> AWF</a:t>
            </a:r>
          </a:p>
        </p:txBody>
      </p:sp>
      <p:sp>
        <p:nvSpPr>
          <p:cNvPr id="5" name="Rectangle 2"/>
          <p:cNvSpPr>
            <a:spLocks noGrp="1" noChangeArrowheads="1"/>
          </p:cNvSpPr>
          <p:nvPr>
            <p:ph type="title"/>
          </p:nvPr>
        </p:nvSpPr>
        <p:spPr>
          <a:xfrm>
            <a:off x="685800" y="304800"/>
            <a:ext cx="7772400" cy="1143000"/>
          </a:xfrm>
        </p:spPr>
        <p:txBody>
          <a:bodyPr>
            <a:normAutofit fontScale="90000"/>
          </a:bodyPr>
          <a:lstStyle/>
          <a:p>
            <a:pPr eaLnBrk="1" hangingPunct="1"/>
            <a:r>
              <a:rPr lang="en-US" b="1" dirty="0" smtClean="0">
                <a:solidFill>
                  <a:srgbClr val="FFCC00"/>
                </a:solidFill>
                <a:latin typeface="Arial"/>
                <a:ea typeface="ＭＳ Ｐゴシック" charset="0"/>
                <a:cs typeface="Arial"/>
              </a:rPr>
              <a:t>3. </a:t>
            </a:r>
            <a:r>
              <a:rPr lang="en-US" b="1" dirty="0" err="1" smtClean="0">
                <a:solidFill>
                  <a:srgbClr val="FFCC00"/>
                </a:solidFill>
                <a:latin typeface="Arial"/>
                <a:ea typeface="ＭＳ Ｐゴシック" charset="0"/>
                <a:cs typeface="Arial"/>
              </a:rPr>
              <a:t>Ontstaan</a:t>
            </a:r>
            <a:r>
              <a:rPr lang="en-US" b="1" dirty="0" smtClean="0">
                <a:solidFill>
                  <a:srgbClr val="FFCC00"/>
                </a:solidFill>
                <a:latin typeface="Arial"/>
                <a:ea typeface="ＭＳ Ｐゴシック" charset="0"/>
                <a:cs typeface="Arial"/>
              </a:rPr>
              <a:t> pop-art</a:t>
            </a:r>
            <a:r>
              <a:rPr lang="en-US" sz="2800" dirty="0" smtClean="0">
                <a:solidFill>
                  <a:schemeClr val="bg1"/>
                </a:solidFill>
                <a:latin typeface="Arial"/>
                <a:ea typeface="ＭＳ Ｐゴシック" charset="0"/>
                <a:cs typeface="Arial"/>
              </a:rPr>
              <a:t/>
            </a:r>
            <a:br>
              <a:rPr lang="en-US" sz="2800" dirty="0" smtClean="0">
                <a:solidFill>
                  <a:schemeClr val="bg1"/>
                </a:solidFill>
                <a:latin typeface="Arial"/>
                <a:ea typeface="ＭＳ Ｐゴシック" charset="0"/>
                <a:cs typeface="Arial"/>
              </a:rPr>
            </a:br>
            <a:r>
              <a:rPr lang="en-US" sz="2800" dirty="0" err="1" smtClean="0">
                <a:solidFill>
                  <a:srgbClr val="FFFFFF"/>
                </a:solidFill>
                <a:latin typeface="Arial"/>
                <a:ea typeface="ＭＳ Ｐゴシック" charset="0"/>
                <a:cs typeface="Arial"/>
              </a:rPr>
              <a:t>Reactie</a:t>
            </a:r>
            <a:r>
              <a:rPr lang="en-US" sz="2800" dirty="0" smtClean="0">
                <a:solidFill>
                  <a:srgbClr val="FFFFFF"/>
                </a:solidFill>
                <a:latin typeface="Arial"/>
                <a:ea typeface="ＭＳ Ｐゴシック" charset="0"/>
                <a:cs typeface="Arial"/>
              </a:rPr>
              <a:t> op?</a:t>
            </a:r>
            <a:r>
              <a:rPr lang="en-US" sz="2800" dirty="0" smtClean="0">
                <a:solidFill>
                  <a:schemeClr val="bg1"/>
                </a:solidFill>
                <a:latin typeface="Arial"/>
                <a:ea typeface="ＭＳ Ｐゴシック" charset="0"/>
                <a:cs typeface="Arial"/>
              </a:rPr>
              <a:t>) </a:t>
            </a:r>
            <a:endParaRPr lang="en-US" sz="2800" b="1" dirty="0">
              <a:solidFill>
                <a:srgbClr val="FFCC00"/>
              </a:solidFill>
              <a:latin typeface="Arial"/>
              <a:ea typeface="ＭＳ Ｐゴシック" charset="0"/>
              <a:cs typeface="Arial"/>
            </a:endParaRPr>
          </a:p>
        </p:txBody>
      </p:sp>
    </p:spTree>
    <p:extLst>
      <p:ext uri="{BB962C8B-B14F-4D97-AF65-F5344CB8AC3E}">
        <p14:creationId xmlns:p14="http://schemas.microsoft.com/office/powerpoint/2010/main" val="297978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7"/>
          <p:cNvSpPr txBox="1">
            <a:spLocks noChangeArrowheads="1"/>
          </p:cNvSpPr>
          <p:nvPr/>
        </p:nvSpPr>
        <p:spPr bwMode="auto">
          <a:xfrm>
            <a:off x="4343400" y="5562600"/>
            <a:ext cx="388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600">
                <a:solidFill>
                  <a:schemeClr val="bg1"/>
                </a:solidFill>
              </a:rPr>
              <a:t>Roy Lichtenstein, </a:t>
            </a:r>
            <a:r>
              <a:rPr lang="en-US" sz="1600" i="1">
                <a:solidFill>
                  <a:schemeClr val="bg1"/>
                </a:solidFill>
              </a:rPr>
              <a:t>Masterpiec</a:t>
            </a:r>
            <a:r>
              <a:rPr lang="en-US" sz="1600">
                <a:solidFill>
                  <a:schemeClr val="bg1"/>
                </a:solidFill>
              </a:rPr>
              <a:t>e, 1962</a:t>
            </a:r>
          </a:p>
        </p:txBody>
      </p:sp>
      <p:sp>
        <p:nvSpPr>
          <p:cNvPr id="47108" name="Text Box 12"/>
          <p:cNvSpPr txBox="1">
            <a:spLocks noChangeArrowheads="1"/>
          </p:cNvSpPr>
          <p:nvPr/>
        </p:nvSpPr>
        <p:spPr bwMode="auto">
          <a:xfrm>
            <a:off x="867826" y="2470925"/>
            <a:ext cx="33528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dirty="0" err="1" smtClean="0">
                <a:solidFill>
                  <a:srgbClr val="FFFFFF"/>
                </a:solidFill>
                <a:latin typeface="Arial"/>
                <a:cs typeface="Arial"/>
              </a:rPr>
              <a:t>Advertenties</a:t>
            </a:r>
            <a:endParaRPr lang="en-US" sz="2200" dirty="0">
              <a:solidFill>
                <a:srgbClr val="FFFFFF"/>
              </a:solidFill>
              <a:latin typeface="Arial"/>
              <a:cs typeface="Arial"/>
            </a:endParaRPr>
          </a:p>
          <a:p>
            <a:pPr eaLnBrk="1" hangingPunct="1"/>
            <a:r>
              <a:rPr lang="en-US" sz="2200" dirty="0" err="1" smtClean="0">
                <a:solidFill>
                  <a:srgbClr val="FFFFFF"/>
                </a:solidFill>
                <a:latin typeface="Arial"/>
                <a:cs typeface="Arial"/>
              </a:rPr>
              <a:t>Gebruiksartikelen</a:t>
            </a:r>
            <a:endParaRPr lang="en-US" sz="2200" dirty="0">
              <a:solidFill>
                <a:srgbClr val="FFFFFF"/>
              </a:solidFill>
              <a:latin typeface="Arial"/>
              <a:cs typeface="Arial"/>
            </a:endParaRPr>
          </a:p>
          <a:p>
            <a:pPr eaLnBrk="1" hangingPunct="1"/>
            <a:r>
              <a:rPr lang="en-US" sz="2200" dirty="0" err="1">
                <a:solidFill>
                  <a:srgbClr val="FFFFFF"/>
                </a:solidFill>
                <a:latin typeface="Arial"/>
                <a:cs typeface="Arial"/>
              </a:rPr>
              <a:t>Huishoudelijk</a:t>
            </a:r>
            <a:r>
              <a:rPr lang="en-US" sz="2200" dirty="0">
                <a:solidFill>
                  <a:srgbClr val="FFFFFF"/>
                </a:solidFill>
                <a:latin typeface="Arial"/>
                <a:cs typeface="Arial"/>
              </a:rPr>
              <a:t> </a:t>
            </a:r>
            <a:r>
              <a:rPr lang="en-US" sz="2200" dirty="0" err="1" smtClean="0">
                <a:solidFill>
                  <a:srgbClr val="FFFFFF"/>
                </a:solidFill>
                <a:latin typeface="Arial"/>
                <a:cs typeface="Arial"/>
              </a:rPr>
              <a:t>apparaten</a:t>
            </a:r>
            <a:endParaRPr lang="en-US" sz="2200" dirty="0">
              <a:solidFill>
                <a:srgbClr val="FFFFFF"/>
              </a:solidFill>
              <a:latin typeface="Arial"/>
              <a:cs typeface="Arial"/>
            </a:endParaRPr>
          </a:p>
          <a:p>
            <a:pPr eaLnBrk="1" hangingPunct="1"/>
            <a:r>
              <a:rPr lang="en-US" sz="2200" dirty="0" err="1" smtClean="0">
                <a:solidFill>
                  <a:srgbClr val="FFFFFF"/>
                </a:solidFill>
                <a:latin typeface="Arial"/>
                <a:cs typeface="Arial"/>
              </a:rPr>
              <a:t>Etenswaren</a:t>
            </a:r>
            <a:endParaRPr lang="en-US" sz="2200" dirty="0">
              <a:solidFill>
                <a:srgbClr val="FFFFFF"/>
              </a:solidFill>
              <a:latin typeface="Arial"/>
              <a:cs typeface="Arial"/>
            </a:endParaRPr>
          </a:p>
          <a:p>
            <a:pPr eaLnBrk="1" hangingPunct="1"/>
            <a:r>
              <a:rPr lang="en-US" sz="2200" dirty="0" err="1" smtClean="0">
                <a:solidFill>
                  <a:srgbClr val="FFFFFF"/>
                </a:solidFill>
                <a:latin typeface="Arial"/>
                <a:cs typeface="Arial"/>
              </a:rPr>
              <a:t>Beroemdheden</a:t>
            </a:r>
            <a:endParaRPr lang="en-US" sz="2200" dirty="0">
              <a:solidFill>
                <a:srgbClr val="FFFFFF"/>
              </a:solidFill>
              <a:latin typeface="Arial"/>
              <a:cs typeface="Arial"/>
            </a:endParaRPr>
          </a:p>
          <a:p>
            <a:pPr eaLnBrk="1" hangingPunct="1"/>
            <a:r>
              <a:rPr lang="en-US" sz="2200" dirty="0">
                <a:solidFill>
                  <a:srgbClr val="FFFFFF"/>
                </a:solidFill>
                <a:latin typeface="Arial"/>
                <a:cs typeface="Arial"/>
              </a:rPr>
              <a:t>Pin </a:t>
            </a:r>
            <a:r>
              <a:rPr lang="en-US" sz="2200" dirty="0" smtClean="0">
                <a:solidFill>
                  <a:srgbClr val="FFFFFF"/>
                </a:solidFill>
                <a:latin typeface="Arial"/>
                <a:cs typeface="Arial"/>
              </a:rPr>
              <a:t>ups</a:t>
            </a:r>
            <a:endParaRPr lang="en-US" sz="2200" dirty="0">
              <a:solidFill>
                <a:srgbClr val="FFFFFF"/>
              </a:solidFill>
              <a:latin typeface="Arial"/>
              <a:cs typeface="Arial"/>
            </a:endParaRPr>
          </a:p>
          <a:p>
            <a:pPr eaLnBrk="1" hangingPunct="1"/>
            <a:r>
              <a:rPr lang="en-US" sz="2200" dirty="0" smtClean="0">
                <a:solidFill>
                  <a:srgbClr val="FFFFFF"/>
                </a:solidFill>
                <a:latin typeface="Arial"/>
                <a:cs typeface="Arial"/>
              </a:rPr>
              <a:t>Strips</a:t>
            </a:r>
            <a:endParaRPr lang="en-US" sz="2200" dirty="0">
              <a:solidFill>
                <a:srgbClr val="FFFFFF"/>
              </a:solidFill>
              <a:latin typeface="Arial"/>
              <a:cs typeface="Arial"/>
            </a:endParaRPr>
          </a:p>
          <a:p>
            <a:pPr eaLnBrk="1" hangingPunct="1">
              <a:spcBef>
                <a:spcPct val="50000"/>
              </a:spcBef>
            </a:pPr>
            <a:endParaRPr lang="en-US" sz="2800" dirty="0">
              <a:solidFill>
                <a:srgbClr val="FFCC00"/>
              </a:solidFill>
            </a:endParaRPr>
          </a:p>
        </p:txBody>
      </p:sp>
      <p:sp>
        <p:nvSpPr>
          <p:cNvPr id="6" name="Rectangle 2"/>
          <p:cNvSpPr>
            <a:spLocks noGrp="1" noChangeArrowheads="1"/>
          </p:cNvSpPr>
          <p:nvPr>
            <p:ph type="title"/>
          </p:nvPr>
        </p:nvSpPr>
        <p:spPr>
          <a:xfrm>
            <a:off x="762000" y="236538"/>
            <a:ext cx="7772400" cy="1143000"/>
          </a:xfrm>
        </p:spPr>
        <p:txBody>
          <a:bodyPr>
            <a:normAutofit fontScale="90000"/>
          </a:bodyPr>
          <a:lstStyle/>
          <a:p>
            <a:pPr eaLnBrk="1" hangingPunct="1"/>
            <a:r>
              <a:rPr lang="en-US" b="1" dirty="0" smtClean="0">
                <a:solidFill>
                  <a:srgbClr val="FFCC00"/>
                </a:solidFill>
                <a:latin typeface="Arial"/>
                <a:ea typeface="ＭＳ Ｐゴシック" charset="0"/>
                <a:cs typeface="Arial"/>
              </a:rPr>
              <a:t>4. </a:t>
            </a:r>
            <a:r>
              <a:rPr lang="en-US" b="1" dirty="0" err="1" smtClean="0">
                <a:solidFill>
                  <a:srgbClr val="FFCC00"/>
                </a:solidFill>
                <a:latin typeface="Arial"/>
                <a:ea typeface="ＭＳ Ｐゴシック" charset="0"/>
                <a:cs typeface="Arial"/>
              </a:rPr>
              <a:t>Inspiratiebronnen</a:t>
            </a:r>
            <a:r>
              <a:rPr lang="en-US" sz="2800" dirty="0">
                <a:latin typeface="Arial"/>
                <a:ea typeface="ＭＳ Ｐゴシック" charset="0"/>
                <a:cs typeface="Arial"/>
              </a:rPr>
              <a:t/>
            </a:r>
            <a:br>
              <a:rPr lang="en-US" sz="2800" dirty="0">
                <a:latin typeface="Arial"/>
                <a:ea typeface="ＭＳ Ｐゴシック" charset="0"/>
                <a:cs typeface="Arial"/>
              </a:rPr>
            </a:br>
            <a:r>
              <a:rPr lang="en-US" sz="2800" dirty="0" smtClean="0">
                <a:latin typeface="Arial"/>
                <a:ea typeface="ＭＳ Ｐゴシック" charset="0"/>
                <a:cs typeface="Arial"/>
              </a:rPr>
              <a:t> </a:t>
            </a:r>
            <a:r>
              <a:rPr lang="en-US" sz="2800" dirty="0" err="1" smtClean="0">
                <a:latin typeface="Arial"/>
                <a:ea typeface="ＭＳ Ｐゴシック" charset="0"/>
                <a:cs typeface="Arial"/>
              </a:rPr>
              <a:t>uit</a:t>
            </a:r>
            <a:r>
              <a:rPr lang="en-US" sz="2800" dirty="0" smtClean="0">
                <a:latin typeface="Arial"/>
                <a:ea typeface="ＭＳ Ｐゴシック" charset="0"/>
                <a:cs typeface="Arial"/>
              </a:rPr>
              <a:t> de </a:t>
            </a:r>
            <a:r>
              <a:rPr lang="en-US" sz="2800" dirty="0" err="1" smtClean="0">
                <a:latin typeface="Arial"/>
                <a:ea typeface="ＭＳ Ｐゴシック" charset="0"/>
                <a:cs typeface="Arial"/>
              </a:rPr>
              <a:t>consumptiemaatschappij</a:t>
            </a:r>
            <a:endParaRPr lang="en-US" sz="2800" b="1" dirty="0">
              <a:latin typeface="Arial"/>
              <a:ea typeface="ＭＳ Ｐゴシック" charset="0"/>
              <a:cs typeface="Arial"/>
            </a:endParaRPr>
          </a:p>
        </p:txBody>
      </p:sp>
      <p:sp>
        <p:nvSpPr>
          <p:cNvPr id="3" name="Tijdelijke aanduiding voor illustratie 2"/>
          <p:cNvSpPr>
            <a:spLocks noGrp="1"/>
          </p:cNvSpPr>
          <p:nvPr>
            <p:ph type="clipArt" sz="half" idx="2"/>
          </p:nvPr>
        </p:nvSpPr>
        <p:spPr/>
      </p:sp>
      <p:pic>
        <p:nvPicPr>
          <p:cNvPr id="4" name="Afbeelding 3"/>
          <p:cNvPicPr>
            <a:picLocks noChangeAspect="1"/>
          </p:cNvPicPr>
          <p:nvPr/>
        </p:nvPicPr>
        <p:blipFill>
          <a:blip r:embed="rId3"/>
          <a:stretch>
            <a:fillRect/>
          </a:stretch>
        </p:blipFill>
        <p:spPr>
          <a:xfrm>
            <a:off x="4597400" y="1538194"/>
            <a:ext cx="3860800" cy="210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Afbeelding 4"/>
          <p:cNvPicPr>
            <a:picLocks noChangeAspect="1"/>
          </p:cNvPicPr>
          <p:nvPr/>
        </p:nvPicPr>
        <p:blipFill>
          <a:blip r:embed="rId4"/>
          <a:stretch>
            <a:fillRect/>
          </a:stretch>
        </p:blipFill>
        <p:spPr>
          <a:xfrm>
            <a:off x="4648200" y="3768470"/>
            <a:ext cx="3810000" cy="297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31876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037" descr="coke"/>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779929" y="1643063"/>
            <a:ext cx="3495675" cy="4648200"/>
          </a:xfrm>
          <a:noFill/>
        </p:spPr>
      </p:pic>
      <p:sp>
        <p:nvSpPr>
          <p:cNvPr id="51203" name="Text Placeholder 5"/>
          <p:cNvSpPr>
            <a:spLocks noGrp="1"/>
          </p:cNvSpPr>
          <p:nvPr>
            <p:ph type="body" sz="half" idx="2"/>
          </p:nvPr>
        </p:nvSpPr>
        <p:spPr>
          <a:xfrm>
            <a:off x="4495800" y="1643063"/>
            <a:ext cx="4468906" cy="5105866"/>
          </a:xfrm>
        </p:spPr>
        <p:txBody>
          <a:bodyPr/>
          <a:lstStyle/>
          <a:p>
            <a:r>
              <a:rPr lang="en-US" sz="2000" dirty="0" err="1">
                <a:solidFill>
                  <a:srgbClr val="FFCC00"/>
                </a:solidFill>
                <a:latin typeface="Arial"/>
                <a:ea typeface="ＭＳ Ｐゴシック" charset="0"/>
                <a:cs typeface="Arial"/>
              </a:rPr>
              <a:t>Figuratief</a:t>
            </a:r>
            <a:endParaRPr lang="en-US" sz="2000" dirty="0">
              <a:solidFill>
                <a:srgbClr val="FFCC00"/>
              </a:solidFill>
              <a:latin typeface="Arial"/>
              <a:ea typeface="ＭＳ Ｐゴシック" charset="0"/>
              <a:cs typeface="Arial"/>
            </a:endParaRPr>
          </a:p>
          <a:p>
            <a:r>
              <a:rPr lang="en-US" sz="2000" dirty="0" err="1">
                <a:solidFill>
                  <a:srgbClr val="FFFFFF"/>
                </a:solidFill>
                <a:latin typeface="Arial"/>
                <a:ea typeface="ＭＳ Ｐゴシック" charset="0"/>
                <a:cs typeface="Arial"/>
              </a:rPr>
              <a:t>Speels</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gebruik</a:t>
            </a:r>
            <a:r>
              <a:rPr lang="en-US" sz="2000" dirty="0">
                <a:solidFill>
                  <a:srgbClr val="FFFFFF"/>
                </a:solidFill>
                <a:latin typeface="Arial"/>
                <a:ea typeface="ＭＳ Ｐゴシック" charset="0"/>
                <a:cs typeface="Arial"/>
              </a:rPr>
              <a:t> van de</a:t>
            </a:r>
            <a:r>
              <a:rPr lang="en-US" sz="2000" dirty="0">
                <a:solidFill>
                  <a:srgbClr val="FFCC00"/>
                </a:solidFill>
                <a:latin typeface="Arial"/>
                <a:ea typeface="ＭＳ Ｐゴシック" charset="0"/>
                <a:cs typeface="Arial"/>
              </a:rPr>
              <a:t> </a:t>
            </a:r>
            <a:r>
              <a:rPr lang="en-US" sz="2000" dirty="0" err="1">
                <a:solidFill>
                  <a:srgbClr val="FFCC00"/>
                </a:solidFill>
                <a:latin typeface="Arial"/>
                <a:ea typeface="ＭＳ Ｐゴシック" charset="0"/>
                <a:cs typeface="Arial"/>
              </a:rPr>
              <a:t>symbolen</a:t>
            </a:r>
            <a:r>
              <a:rPr lang="en-US" sz="2000" dirty="0">
                <a:solidFill>
                  <a:srgbClr val="FFCC00"/>
                </a:solidFill>
                <a:latin typeface="Arial"/>
                <a:ea typeface="ＭＳ Ｐゴシック" charset="0"/>
                <a:cs typeface="Arial"/>
              </a:rPr>
              <a:t> </a:t>
            </a:r>
            <a:r>
              <a:rPr lang="en-US" sz="2000" dirty="0">
                <a:solidFill>
                  <a:srgbClr val="FFFFFF"/>
                </a:solidFill>
                <a:latin typeface="Arial"/>
                <a:ea typeface="ＭＳ Ｐゴシック" charset="0"/>
                <a:cs typeface="Arial"/>
              </a:rPr>
              <a:t>van de </a:t>
            </a:r>
            <a:r>
              <a:rPr lang="en-US" sz="2000" dirty="0" err="1">
                <a:solidFill>
                  <a:srgbClr val="FFFFFF"/>
                </a:solidFill>
                <a:latin typeface="Arial"/>
                <a:ea typeface="ＭＳ Ｐゴシック" charset="0"/>
                <a:cs typeface="Arial"/>
              </a:rPr>
              <a:t>Westerse</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consumptiecultuur</a:t>
            </a:r>
            <a:r>
              <a:rPr lang="en-US" sz="2000" dirty="0">
                <a:solidFill>
                  <a:srgbClr val="FFFFFF"/>
                </a:solidFill>
                <a:latin typeface="Arial"/>
                <a:ea typeface="ＭＳ Ｐゴシック" charset="0"/>
                <a:cs typeface="Arial"/>
              </a:rPr>
              <a:t>. </a:t>
            </a:r>
          </a:p>
          <a:p>
            <a:r>
              <a:rPr lang="en-US" sz="2000" dirty="0" err="1">
                <a:solidFill>
                  <a:srgbClr val="FFCC00"/>
                </a:solidFill>
                <a:latin typeface="Arial"/>
                <a:ea typeface="ＭＳ Ｐゴシック" charset="0"/>
                <a:cs typeface="Arial"/>
              </a:rPr>
              <a:t>Ironie</a:t>
            </a:r>
            <a:r>
              <a:rPr lang="en-US" sz="2000" dirty="0">
                <a:solidFill>
                  <a:srgbClr val="FFCC00"/>
                </a:solidFill>
                <a:latin typeface="Arial"/>
                <a:ea typeface="ＭＳ Ｐゴシック" charset="0"/>
                <a:cs typeface="Arial"/>
              </a:rPr>
              <a:t> en humor.</a:t>
            </a:r>
          </a:p>
          <a:p>
            <a:r>
              <a:rPr lang="en-US" sz="2000" dirty="0" err="1">
                <a:solidFill>
                  <a:srgbClr val="FFFFFF"/>
                </a:solidFill>
                <a:latin typeface="Arial"/>
                <a:ea typeface="ＭＳ Ｐゴシック" charset="0"/>
                <a:cs typeface="Arial"/>
              </a:rPr>
              <a:t>Gebruik</a:t>
            </a:r>
            <a:r>
              <a:rPr lang="en-US" sz="2000" dirty="0">
                <a:solidFill>
                  <a:srgbClr val="FFFFFF"/>
                </a:solidFill>
                <a:latin typeface="Arial"/>
                <a:ea typeface="ＭＳ Ｐゴシック" charset="0"/>
                <a:cs typeface="Arial"/>
              </a:rPr>
              <a:t> van</a:t>
            </a:r>
            <a:r>
              <a:rPr lang="en-US" sz="2000" dirty="0">
                <a:solidFill>
                  <a:srgbClr val="FFCC00"/>
                </a:solidFill>
                <a:latin typeface="Arial"/>
                <a:ea typeface="ＭＳ Ｐゴシック" charset="0"/>
                <a:cs typeface="Arial"/>
              </a:rPr>
              <a:t> </a:t>
            </a:r>
            <a:r>
              <a:rPr lang="en-US" sz="2000" dirty="0" err="1">
                <a:solidFill>
                  <a:srgbClr val="FFCC00"/>
                </a:solidFill>
                <a:latin typeface="Arial"/>
                <a:ea typeface="ＭＳ Ｐゴシック" charset="0"/>
                <a:cs typeface="Arial"/>
              </a:rPr>
              <a:t>commerciële</a:t>
            </a:r>
            <a:r>
              <a:rPr lang="en-US" sz="2000" dirty="0">
                <a:solidFill>
                  <a:srgbClr val="FFCC00"/>
                </a:solidFill>
                <a:latin typeface="Arial"/>
                <a:ea typeface="ＭＳ Ｐゴシック" charset="0"/>
                <a:cs typeface="Arial"/>
              </a:rPr>
              <a:t> </a:t>
            </a:r>
            <a:r>
              <a:rPr lang="en-US" sz="2000" dirty="0" err="1">
                <a:solidFill>
                  <a:srgbClr val="FFFFFF"/>
                </a:solidFill>
                <a:latin typeface="Arial"/>
                <a:ea typeface="ＭＳ Ｐゴシック" charset="0"/>
                <a:cs typeface="Arial"/>
              </a:rPr>
              <a:t>materialen</a:t>
            </a:r>
            <a:r>
              <a:rPr lang="en-US" sz="2000" dirty="0">
                <a:solidFill>
                  <a:srgbClr val="FFFFFF"/>
                </a:solidFill>
                <a:latin typeface="Arial"/>
                <a:ea typeface="ＭＳ Ｐゴシック" charset="0"/>
                <a:cs typeface="Arial"/>
              </a:rPr>
              <a:t> en </a:t>
            </a:r>
            <a:r>
              <a:rPr lang="en-US" sz="2000" dirty="0" err="1">
                <a:solidFill>
                  <a:srgbClr val="FFFFFF"/>
                </a:solidFill>
                <a:latin typeface="Arial"/>
                <a:ea typeface="ＭＳ Ｐゴシック" charset="0"/>
                <a:cs typeface="Arial"/>
              </a:rPr>
              <a:t>voorwerpen</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producten</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uit</a:t>
            </a:r>
            <a:r>
              <a:rPr lang="en-US" sz="2000" dirty="0">
                <a:solidFill>
                  <a:srgbClr val="FFFFFF"/>
                </a:solidFill>
                <a:latin typeface="Arial"/>
                <a:ea typeface="ＭＳ Ｐゴシック" charset="0"/>
                <a:cs typeface="Arial"/>
              </a:rPr>
              <a:t> het </a:t>
            </a:r>
            <a:r>
              <a:rPr lang="en-US" sz="2000" dirty="0" err="1">
                <a:solidFill>
                  <a:srgbClr val="FFFFFF"/>
                </a:solidFill>
                <a:latin typeface="Arial"/>
                <a:ea typeface="ＭＳ Ｐゴシック" charset="0"/>
                <a:cs typeface="Arial"/>
              </a:rPr>
              <a:t>leven</a:t>
            </a:r>
            <a:r>
              <a:rPr lang="en-US" sz="2000" dirty="0">
                <a:solidFill>
                  <a:srgbClr val="FFFFFF"/>
                </a:solidFill>
                <a:latin typeface="Arial"/>
                <a:ea typeface="ＭＳ Ｐゴシック" charset="0"/>
                <a:cs typeface="Arial"/>
              </a:rPr>
              <a:t> van </a:t>
            </a:r>
            <a:r>
              <a:rPr lang="en-US" sz="2000" dirty="0" err="1">
                <a:solidFill>
                  <a:srgbClr val="FFFFFF"/>
                </a:solidFill>
                <a:latin typeface="Arial"/>
                <a:ea typeface="ＭＳ Ｐゴシック" charset="0"/>
                <a:cs typeface="Arial"/>
              </a:rPr>
              <a:t>alledag</a:t>
            </a:r>
            <a:r>
              <a:rPr lang="en-US" sz="2000" dirty="0">
                <a:solidFill>
                  <a:srgbClr val="FFFFFF"/>
                </a:solidFill>
                <a:latin typeface="Arial"/>
                <a:ea typeface="ＭＳ Ｐゴシック" charset="0"/>
                <a:cs typeface="Arial"/>
              </a:rPr>
              <a:t>.</a:t>
            </a:r>
          </a:p>
          <a:p>
            <a:r>
              <a:rPr lang="en-US" sz="2000" dirty="0">
                <a:solidFill>
                  <a:srgbClr val="FFFFFF"/>
                </a:solidFill>
                <a:latin typeface="Arial"/>
                <a:ea typeface="ＭＳ Ｐゴシック" charset="0"/>
                <a:cs typeface="Arial"/>
              </a:rPr>
              <a:t>De </a:t>
            </a:r>
            <a:r>
              <a:rPr lang="en-US" sz="2000" dirty="0" err="1">
                <a:solidFill>
                  <a:srgbClr val="FFCC00"/>
                </a:solidFill>
                <a:latin typeface="Arial"/>
                <a:ea typeface="ＭＳ Ｐゴシック" charset="0"/>
                <a:cs typeface="Arial"/>
              </a:rPr>
              <a:t>beeldende</a:t>
            </a:r>
            <a:r>
              <a:rPr lang="en-US" sz="2000" dirty="0">
                <a:solidFill>
                  <a:srgbClr val="FFCC00"/>
                </a:solidFill>
                <a:latin typeface="Arial"/>
                <a:ea typeface="ＭＳ Ｐゴシック" charset="0"/>
                <a:cs typeface="Arial"/>
              </a:rPr>
              <a:t> </a:t>
            </a:r>
            <a:r>
              <a:rPr lang="en-US" sz="2000" dirty="0" err="1">
                <a:solidFill>
                  <a:srgbClr val="FFCC00"/>
                </a:solidFill>
                <a:latin typeface="Arial"/>
                <a:ea typeface="ＭＳ Ｐゴシック" charset="0"/>
                <a:cs typeface="Arial"/>
              </a:rPr>
              <a:t>middelen</a:t>
            </a:r>
            <a:r>
              <a:rPr lang="en-US" sz="2000" dirty="0">
                <a:solidFill>
                  <a:srgbClr val="FFCC00"/>
                </a:solidFill>
                <a:latin typeface="Arial"/>
                <a:ea typeface="ＭＳ Ｐゴシック" charset="0"/>
                <a:cs typeface="Arial"/>
              </a:rPr>
              <a:t> </a:t>
            </a:r>
            <a:r>
              <a:rPr lang="en-US" sz="2000" dirty="0" err="1">
                <a:solidFill>
                  <a:srgbClr val="FFFFFF"/>
                </a:solidFill>
                <a:latin typeface="Arial"/>
                <a:ea typeface="ＭＳ Ｐゴシック" charset="0"/>
                <a:cs typeface="Arial"/>
              </a:rPr>
              <a:t>worden</a:t>
            </a:r>
            <a:r>
              <a:rPr lang="en-US" sz="2000" dirty="0">
                <a:solidFill>
                  <a:srgbClr val="FFFFFF"/>
                </a:solidFill>
                <a:latin typeface="Arial"/>
                <a:ea typeface="ＭＳ Ｐゴシック" charset="0"/>
                <a:cs typeface="Arial"/>
              </a:rPr>
              <a:t> net </a:t>
            </a:r>
            <a:r>
              <a:rPr lang="en-US" sz="2000" dirty="0" err="1">
                <a:solidFill>
                  <a:srgbClr val="FFFFFF"/>
                </a:solidFill>
                <a:latin typeface="Arial"/>
                <a:ea typeface="ＭＳ Ｐゴシック" charset="0"/>
                <a:cs typeface="Arial"/>
              </a:rPr>
              <a:t>zo</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gebruikt</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als</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bij</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reclame</a:t>
            </a:r>
            <a:r>
              <a:rPr lang="en-US" sz="2000" dirty="0">
                <a:solidFill>
                  <a:srgbClr val="FFFFFF"/>
                </a:solidFill>
                <a:latin typeface="Arial"/>
                <a:ea typeface="ＭＳ Ｐゴシック" charset="0"/>
                <a:cs typeface="Arial"/>
              </a:rPr>
              <a:t>, film, </a:t>
            </a:r>
            <a:r>
              <a:rPr lang="en-US" sz="2000" dirty="0" err="1">
                <a:solidFill>
                  <a:srgbClr val="FFFFFF"/>
                </a:solidFill>
                <a:latin typeface="Arial"/>
                <a:ea typeface="ＭＳ Ｐゴシック" charset="0"/>
                <a:cs typeface="Arial"/>
              </a:rPr>
              <a:t>televisie</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affiches</a:t>
            </a:r>
            <a:r>
              <a:rPr lang="en-US" sz="2000" dirty="0">
                <a:solidFill>
                  <a:srgbClr val="FFFFFF"/>
                </a:solidFill>
                <a:latin typeface="Arial"/>
                <a:ea typeface="ＭＳ Ｐゴシック" charset="0"/>
                <a:cs typeface="Arial"/>
              </a:rPr>
              <a:t> en strips. </a:t>
            </a:r>
          </a:p>
          <a:p>
            <a:r>
              <a:rPr lang="en-US" sz="2000" dirty="0" err="1">
                <a:solidFill>
                  <a:srgbClr val="FFCC00"/>
                </a:solidFill>
                <a:latin typeface="Arial"/>
                <a:ea typeface="ＭＳ Ｐゴシック" charset="0"/>
                <a:cs typeface="Arial"/>
              </a:rPr>
              <a:t>Vervreemding</a:t>
            </a:r>
            <a:r>
              <a:rPr lang="en-US" sz="2000" dirty="0">
                <a:solidFill>
                  <a:srgbClr val="FFFFFF"/>
                </a:solidFill>
                <a:latin typeface="Arial"/>
                <a:ea typeface="ＭＳ Ｐゴシック" charset="0"/>
                <a:cs typeface="Arial"/>
              </a:rPr>
              <a:t> door </a:t>
            </a:r>
            <a:r>
              <a:rPr lang="en-US" sz="2000" dirty="0" err="1">
                <a:solidFill>
                  <a:srgbClr val="FFFFFF"/>
                </a:solidFill>
                <a:latin typeface="Arial"/>
                <a:ea typeface="ＭＳ Ｐゴシック" charset="0"/>
                <a:cs typeface="Arial"/>
              </a:rPr>
              <a:t>vergroting</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herhaling</a:t>
            </a:r>
            <a:r>
              <a:rPr lang="en-US" sz="2000" dirty="0">
                <a:solidFill>
                  <a:srgbClr val="FFFFFF"/>
                </a:solidFill>
                <a:latin typeface="Arial"/>
                <a:ea typeface="ＭＳ Ｐゴシック" charset="0"/>
                <a:cs typeface="Arial"/>
              </a:rPr>
              <a:t> en </a:t>
            </a:r>
            <a:r>
              <a:rPr lang="en-US" sz="2000" dirty="0" err="1">
                <a:solidFill>
                  <a:srgbClr val="FFFFFF"/>
                </a:solidFill>
                <a:latin typeface="Arial"/>
                <a:ea typeface="ＭＳ Ｐゴシック" charset="0"/>
                <a:cs typeface="Arial"/>
              </a:rPr>
              <a:t>gebruik</a:t>
            </a:r>
            <a:r>
              <a:rPr lang="en-US" sz="2000" dirty="0">
                <a:solidFill>
                  <a:srgbClr val="FFFFFF"/>
                </a:solidFill>
                <a:latin typeface="Arial"/>
                <a:ea typeface="ＭＳ Ｐゴシック" charset="0"/>
                <a:cs typeface="Arial"/>
              </a:rPr>
              <a:t> van </a:t>
            </a:r>
            <a:r>
              <a:rPr lang="en-US" sz="2000" dirty="0" err="1">
                <a:solidFill>
                  <a:srgbClr val="FFFFFF"/>
                </a:solidFill>
                <a:latin typeface="Arial"/>
                <a:ea typeface="ＭＳ Ｐゴシック" charset="0"/>
                <a:cs typeface="Arial"/>
              </a:rPr>
              <a:t>ongebruikelijke</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materialen</a:t>
            </a:r>
            <a:r>
              <a:rPr lang="en-US" sz="2000" dirty="0">
                <a:solidFill>
                  <a:srgbClr val="FFFFFF"/>
                </a:solidFill>
                <a:latin typeface="Arial"/>
                <a:ea typeface="ＭＳ Ｐゴシック" charset="0"/>
                <a:cs typeface="Arial"/>
              </a:rPr>
              <a:t>.</a:t>
            </a:r>
            <a:r>
              <a:rPr lang="en-US" sz="1800" dirty="0">
                <a:solidFill>
                  <a:srgbClr val="FFFFFF"/>
                </a:solidFill>
                <a:latin typeface="Arial"/>
                <a:ea typeface="ＭＳ Ｐゴシック" charset="0"/>
                <a:cs typeface="Arial"/>
              </a:rPr>
              <a:t> </a:t>
            </a:r>
          </a:p>
        </p:txBody>
      </p:sp>
      <p:sp>
        <p:nvSpPr>
          <p:cNvPr id="51202" name="Rectangle 1038"/>
          <p:cNvSpPr>
            <a:spLocks noChangeArrowheads="1"/>
          </p:cNvSpPr>
          <p:nvPr/>
        </p:nvSpPr>
        <p:spPr bwMode="auto">
          <a:xfrm>
            <a:off x="914400" y="5710238"/>
            <a:ext cx="30162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i="1">
                <a:solidFill>
                  <a:schemeClr val="bg1"/>
                </a:solidFill>
              </a:rPr>
              <a:t>Three Coke Bottles, </a:t>
            </a:r>
            <a:r>
              <a:rPr lang="en-US" sz="1600">
                <a:solidFill>
                  <a:schemeClr val="bg1"/>
                </a:solidFill>
              </a:rPr>
              <a:t>1962, </a:t>
            </a:r>
            <a:r>
              <a:rPr lang="en-US" sz="1600">
                <a:solidFill>
                  <a:schemeClr val="bg1"/>
                </a:solidFill>
                <a:cs typeface="Times New Roman" charset="0"/>
                <a:sym typeface="Symbol" charset="0"/>
              </a:rPr>
              <a:t></a:t>
            </a:r>
            <a:r>
              <a:rPr lang="en-US" sz="1600">
                <a:solidFill>
                  <a:schemeClr val="bg1"/>
                </a:solidFill>
                <a:cs typeface="Times New Roman" charset="0"/>
              </a:rPr>
              <a:t> AWF</a:t>
            </a:r>
            <a:r>
              <a:rPr lang="en-US" sz="1600" i="1">
                <a:solidFill>
                  <a:schemeClr val="bg1"/>
                </a:solidFill>
                <a:cs typeface="Times New Roman" charset="0"/>
              </a:rPr>
              <a:t/>
            </a:r>
            <a:br>
              <a:rPr lang="en-US" sz="1600" i="1">
                <a:solidFill>
                  <a:schemeClr val="bg1"/>
                </a:solidFill>
                <a:cs typeface="Times New Roman" charset="0"/>
              </a:rPr>
            </a:br>
            <a:endParaRPr lang="en-US" sz="1600" i="1">
              <a:solidFill>
                <a:schemeClr val="bg1"/>
              </a:solidFill>
              <a:cs typeface="Times New Roman" charset="0"/>
            </a:endParaRPr>
          </a:p>
        </p:txBody>
      </p:sp>
      <p:sp>
        <p:nvSpPr>
          <p:cNvPr id="6" name="Rectangle 2"/>
          <p:cNvSpPr>
            <a:spLocks noGrp="1" noChangeArrowheads="1"/>
          </p:cNvSpPr>
          <p:nvPr>
            <p:ph type="title"/>
          </p:nvPr>
        </p:nvSpPr>
        <p:spPr>
          <a:xfrm>
            <a:off x="762000" y="236538"/>
            <a:ext cx="7772400" cy="1143000"/>
          </a:xfrm>
        </p:spPr>
        <p:txBody>
          <a:bodyPr>
            <a:normAutofit fontScale="90000"/>
          </a:bodyPr>
          <a:lstStyle/>
          <a:p>
            <a:pPr eaLnBrk="1" hangingPunct="1"/>
            <a:r>
              <a:rPr lang="en-US" b="1" dirty="0" smtClean="0">
                <a:solidFill>
                  <a:srgbClr val="FFCC00"/>
                </a:solidFill>
                <a:latin typeface="Arial"/>
                <a:ea typeface="ＭＳ Ｐゴシック" charset="0"/>
                <a:cs typeface="Arial"/>
              </a:rPr>
              <a:t>5.1.1 </a:t>
            </a:r>
            <a:r>
              <a:rPr lang="en-US" b="1" dirty="0" err="1" smtClean="0">
                <a:solidFill>
                  <a:srgbClr val="FFCC00"/>
                </a:solidFill>
                <a:latin typeface="Arial"/>
                <a:ea typeface="ＭＳ Ｐゴシック" charset="0"/>
                <a:cs typeface="Arial"/>
              </a:rPr>
              <a:t>Kenmerken</a:t>
            </a:r>
            <a:r>
              <a:rPr lang="en-US" sz="2800" dirty="0" smtClean="0">
                <a:solidFill>
                  <a:schemeClr val="bg1"/>
                </a:solidFill>
                <a:latin typeface="Arial"/>
                <a:ea typeface="ＭＳ Ｐゴシック" charset="0"/>
                <a:cs typeface="Arial"/>
              </a:rPr>
              <a:t/>
            </a:r>
            <a:br>
              <a:rPr lang="en-US" sz="2800" dirty="0" smtClean="0">
                <a:solidFill>
                  <a:schemeClr val="bg1"/>
                </a:solidFill>
                <a:latin typeface="Arial"/>
                <a:ea typeface="ＭＳ Ｐゴシック" charset="0"/>
                <a:cs typeface="Arial"/>
              </a:rPr>
            </a:br>
            <a:endParaRPr lang="en-US" sz="2800" b="1" dirty="0">
              <a:latin typeface="Arial"/>
              <a:ea typeface="ＭＳ Ｐゴシック" charset="0"/>
              <a:cs typeface="Arial"/>
            </a:endParaRPr>
          </a:p>
        </p:txBody>
      </p:sp>
    </p:spTree>
    <p:extLst>
      <p:ext uri="{BB962C8B-B14F-4D97-AF65-F5344CB8AC3E}">
        <p14:creationId xmlns:p14="http://schemas.microsoft.com/office/powerpoint/2010/main" val="28133273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027"/>
          <p:cNvSpPr txBox="1">
            <a:spLocks noChangeArrowheads="1"/>
          </p:cNvSpPr>
          <p:nvPr/>
        </p:nvSpPr>
        <p:spPr bwMode="auto">
          <a:xfrm>
            <a:off x="4876800" y="1752600"/>
            <a:ext cx="3429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sz="2800" b="1">
              <a:solidFill>
                <a:srgbClr val="FFCC00"/>
              </a:solidFill>
            </a:endParaRPr>
          </a:p>
          <a:p>
            <a:pPr eaLnBrk="1" hangingPunct="1">
              <a:spcBef>
                <a:spcPct val="50000"/>
              </a:spcBef>
            </a:pPr>
            <a:endParaRPr lang="en-US" sz="2800" b="1">
              <a:solidFill>
                <a:srgbClr val="FFCC00"/>
              </a:solidFill>
            </a:endParaRPr>
          </a:p>
        </p:txBody>
      </p:sp>
      <p:sp>
        <p:nvSpPr>
          <p:cNvPr id="53252" name="Text Placeholder 5"/>
          <p:cNvSpPr>
            <a:spLocks noGrp="1"/>
          </p:cNvSpPr>
          <p:nvPr>
            <p:ph type="body" sz="half" idx="1"/>
          </p:nvPr>
        </p:nvSpPr>
        <p:spPr>
          <a:xfrm>
            <a:off x="4648200" y="1583484"/>
            <a:ext cx="3810000" cy="4876800"/>
          </a:xfrm>
        </p:spPr>
        <p:txBody>
          <a:bodyPr/>
          <a:lstStyle/>
          <a:p>
            <a:r>
              <a:rPr lang="en-US" sz="2000" dirty="0" err="1">
                <a:solidFill>
                  <a:srgbClr val="FFFFFF"/>
                </a:solidFill>
                <a:latin typeface="Arial"/>
                <a:ea typeface="ＭＳ Ｐゴシック" charset="0"/>
                <a:cs typeface="Arial"/>
              </a:rPr>
              <a:t>Een</a:t>
            </a:r>
            <a:r>
              <a:rPr lang="en-US" sz="2000" dirty="0">
                <a:solidFill>
                  <a:srgbClr val="FFFFFF"/>
                </a:solidFill>
                <a:latin typeface="Arial"/>
                <a:ea typeface="ＭＳ Ｐゴシック" charset="0"/>
                <a:cs typeface="Arial"/>
              </a:rPr>
              <a:t> </a:t>
            </a:r>
            <a:r>
              <a:rPr lang="en-US" sz="2000" dirty="0">
                <a:solidFill>
                  <a:srgbClr val="FFCC00"/>
                </a:solidFill>
                <a:latin typeface="Arial"/>
                <a:ea typeface="ＭＳ Ｐゴシック" charset="0"/>
                <a:cs typeface="Arial"/>
              </a:rPr>
              <a:t>collage-</a:t>
            </a:r>
            <a:r>
              <a:rPr lang="en-US" sz="2000" dirty="0" err="1">
                <a:solidFill>
                  <a:srgbClr val="FFCC00"/>
                </a:solidFill>
                <a:latin typeface="Arial"/>
                <a:ea typeface="ＭＳ Ｐゴシック" charset="0"/>
                <a:cs typeface="Arial"/>
              </a:rPr>
              <a:t>achtig</a:t>
            </a:r>
            <a:r>
              <a:rPr lang="en-US" sz="2000" dirty="0">
                <a:solidFill>
                  <a:srgbClr val="FFCC00"/>
                </a:solidFill>
                <a:latin typeface="Arial"/>
                <a:ea typeface="ＭＳ Ｐゴシック" charset="0"/>
                <a:cs typeface="Arial"/>
              </a:rPr>
              <a:t> </a:t>
            </a:r>
            <a:r>
              <a:rPr lang="en-US" sz="2000" dirty="0" err="1">
                <a:solidFill>
                  <a:srgbClr val="FFFFFF"/>
                </a:solidFill>
                <a:latin typeface="Arial"/>
                <a:ea typeface="ＭＳ Ｐゴシック" charset="0"/>
                <a:cs typeface="Arial"/>
              </a:rPr>
              <a:t>uiterlijk</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zowel</a:t>
            </a:r>
            <a:r>
              <a:rPr lang="en-US" sz="2000" dirty="0">
                <a:solidFill>
                  <a:srgbClr val="FFFFFF"/>
                </a:solidFill>
                <a:latin typeface="Arial"/>
                <a:ea typeface="ＭＳ Ｐゴシック" charset="0"/>
                <a:cs typeface="Arial"/>
              </a:rPr>
              <a:t> in twee- </a:t>
            </a:r>
            <a:r>
              <a:rPr lang="en-US" sz="2000" dirty="0" err="1">
                <a:solidFill>
                  <a:srgbClr val="FFFFFF"/>
                </a:solidFill>
                <a:latin typeface="Arial"/>
                <a:ea typeface="ＭＳ Ｐゴシック" charset="0"/>
                <a:cs typeface="Arial"/>
              </a:rPr>
              <a:t>als</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driedimensionale</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beelden</a:t>
            </a:r>
            <a:r>
              <a:rPr lang="en-US" sz="2000" dirty="0">
                <a:solidFill>
                  <a:srgbClr val="FFFFFF"/>
                </a:solidFill>
                <a:latin typeface="Arial"/>
                <a:ea typeface="ＭＳ Ｐゴシック" charset="0"/>
                <a:cs typeface="Arial"/>
              </a:rPr>
              <a:t>.</a:t>
            </a:r>
          </a:p>
          <a:p>
            <a:r>
              <a:rPr lang="en-US" sz="2000" dirty="0" err="1">
                <a:solidFill>
                  <a:srgbClr val="FFCC00"/>
                </a:solidFill>
                <a:latin typeface="Arial"/>
                <a:ea typeface="ＭＳ Ｐゴシック" charset="0"/>
                <a:cs typeface="Arial"/>
              </a:rPr>
              <a:t>Geen</a:t>
            </a:r>
            <a:r>
              <a:rPr lang="en-US" sz="2000" dirty="0">
                <a:solidFill>
                  <a:srgbClr val="FFCC00"/>
                </a:solidFill>
                <a:latin typeface="Arial"/>
                <a:ea typeface="ＭＳ Ｐゴシック" charset="0"/>
                <a:cs typeface="Arial"/>
              </a:rPr>
              <a:t> </a:t>
            </a:r>
            <a:r>
              <a:rPr lang="en-US" sz="2000" dirty="0" err="1">
                <a:solidFill>
                  <a:srgbClr val="FFCC00"/>
                </a:solidFill>
                <a:latin typeface="Arial"/>
                <a:ea typeface="ＭＳ Ｐゴシック" charset="0"/>
                <a:cs typeface="Arial"/>
              </a:rPr>
              <a:t>persoonlijk</a:t>
            </a:r>
            <a:r>
              <a:rPr lang="en-US" sz="2000" dirty="0">
                <a:solidFill>
                  <a:srgbClr val="FFCC00"/>
                </a:solidFill>
                <a:latin typeface="Arial"/>
                <a:ea typeface="ＭＳ Ｐゴシック" charset="0"/>
                <a:cs typeface="Arial"/>
              </a:rPr>
              <a:t> </a:t>
            </a:r>
            <a:r>
              <a:rPr lang="en-US" sz="2000" dirty="0" err="1">
                <a:solidFill>
                  <a:srgbClr val="FFCC00"/>
                </a:solidFill>
                <a:latin typeface="Arial"/>
                <a:ea typeface="ＭＳ Ｐゴシック" charset="0"/>
                <a:cs typeface="Arial"/>
              </a:rPr>
              <a:t>handschrift</a:t>
            </a:r>
            <a:r>
              <a:rPr lang="en-US" sz="2000" dirty="0">
                <a:solidFill>
                  <a:srgbClr val="FFCC00"/>
                </a:solidFill>
                <a:latin typeface="Arial"/>
                <a:ea typeface="ＭＳ Ｐゴシック" charset="0"/>
                <a:cs typeface="Arial"/>
              </a:rPr>
              <a:t> </a:t>
            </a:r>
            <a:r>
              <a:rPr lang="en-US" sz="2000" dirty="0">
                <a:solidFill>
                  <a:srgbClr val="FFFFFF"/>
                </a:solidFill>
                <a:latin typeface="Arial"/>
                <a:ea typeface="ＭＳ Ｐゴシック" charset="0"/>
                <a:cs typeface="Arial"/>
              </a:rPr>
              <a:t>van de </a:t>
            </a:r>
            <a:r>
              <a:rPr lang="en-US" sz="2000" dirty="0" err="1">
                <a:solidFill>
                  <a:srgbClr val="FFFFFF"/>
                </a:solidFill>
                <a:latin typeface="Arial"/>
                <a:ea typeface="ＭＳ Ｐゴシック" charset="0"/>
                <a:cs typeface="Arial"/>
              </a:rPr>
              <a:t>kunstenaar</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Soms</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laat</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hij</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werk</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zelfs</a:t>
            </a:r>
            <a:r>
              <a:rPr lang="en-US" sz="2000" dirty="0">
                <a:solidFill>
                  <a:srgbClr val="FFFFFF"/>
                </a:solidFill>
                <a:latin typeface="Arial"/>
                <a:ea typeface="ＭＳ Ｐゴシック" charset="0"/>
                <a:cs typeface="Arial"/>
              </a:rPr>
              <a:t> door </a:t>
            </a:r>
            <a:r>
              <a:rPr lang="en-US" sz="2000" dirty="0" err="1">
                <a:solidFill>
                  <a:srgbClr val="FFFFFF"/>
                </a:solidFill>
                <a:latin typeface="Arial"/>
                <a:ea typeface="ＭＳ Ｐゴシック" charset="0"/>
                <a:cs typeface="Arial"/>
              </a:rPr>
              <a:t>anderen</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uitvoeren</a:t>
            </a:r>
            <a:r>
              <a:rPr lang="en-US" sz="2000" dirty="0">
                <a:solidFill>
                  <a:srgbClr val="FFFFFF"/>
                </a:solidFill>
                <a:latin typeface="Arial"/>
                <a:ea typeface="ＭＳ Ｐゴシック" charset="0"/>
                <a:cs typeface="Arial"/>
              </a:rPr>
              <a:t>. </a:t>
            </a:r>
          </a:p>
          <a:p>
            <a:r>
              <a:rPr lang="en-US" sz="2000" dirty="0">
                <a:solidFill>
                  <a:srgbClr val="FFFFFF"/>
                </a:solidFill>
                <a:latin typeface="Arial"/>
                <a:ea typeface="ＭＳ Ｐゴシック" charset="0"/>
                <a:cs typeface="Arial"/>
              </a:rPr>
              <a:t>De </a:t>
            </a:r>
            <a:r>
              <a:rPr lang="en-US" sz="2000" dirty="0" err="1">
                <a:solidFill>
                  <a:srgbClr val="FFFFFF"/>
                </a:solidFill>
                <a:latin typeface="Arial"/>
                <a:ea typeface="ＭＳ Ｐゴシック" charset="0"/>
                <a:cs typeface="Arial"/>
              </a:rPr>
              <a:t>kunstenaar</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gebruikt</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vaak</a:t>
            </a:r>
            <a:r>
              <a:rPr lang="en-US" sz="2000" dirty="0">
                <a:solidFill>
                  <a:srgbClr val="FFFFFF"/>
                </a:solidFill>
                <a:latin typeface="Arial"/>
                <a:ea typeface="ＭＳ Ｐゴシック" charset="0"/>
                <a:cs typeface="Arial"/>
              </a:rPr>
              <a:t> </a:t>
            </a:r>
            <a:r>
              <a:rPr lang="en-US" sz="2000" dirty="0">
                <a:solidFill>
                  <a:srgbClr val="FFCC00"/>
                </a:solidFill>
                <a:latin typeface="Arial"/>
                <a:ea typeface="ＭＳ Ｐゴシック" charset="0"/>
                <a:cs typeface="Arial"/>
              </a:rPr>
              <a:t>'ready </a:t>
            </a:r>
            <a:r>
              <a:rPr lang="en-US" sz="2000" dirty="0" err="1">
                <a:solidFill>
                  <a:srgbClr val="FFCC00"/>
                </a:solidFill>
                <a:latin typeface="Arial"/>
                <a:ea typeface="ＭＳ Ｐゴシック" charset="0"/>
                <a:cs typeface="Arial"/>
              </a:rPr>
              <a:t>mades</a:t>
            </a:r>
            <a:r>
              <a:rPr lang="en-US" sz="2000" dirty="0">
                <a:solidFill>
                  <a:srgbClr val="FFCC00"/>
                </a:solidFill>
                <a:latin typeface="Arial"/>
                <a:ea typeface="ＭＳ Ｐゴシック" charset="0"/>
                <a:cs typeface="Arial"/>
              </a:rPr>
              <a:t>'</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kant</a:t>
            </a:r>
            <a:r>
              <a:rPr lang="en-US" sz="2000" dirty="0">
                <a:solidFill>
                  <a:srgbClr val="FFFFFF"/>
                </a:solidFill>
                <a:latin typeface="Arial"/>
                <a:ea typeface="ＭＳ Ｐゴシック" charset="0"/>
                <a:cs typeface="Arial"/>
              </a:rPr>
              <a:t>-en-</a:t>
            </a:r>
            <a:r>
              <a:rPr lang="en-US" sz="2000" dirty="0" err="1">
                <a:solidFill>
                  <a:srgbClr val="FFFFFF"/>
                </a:solidFill>
                <a:latin typeface="Arial"/>
                <a:ea typeface="ＭＳ Ｐゴシック" charset="0"/>
                <a:cs typeface="Arial"/>
              </a:rPr>
              <a:t>klare</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bestaande</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voorwerpen</a:t>
            </a:r>
            <a:r>
              <a:rPr lang="en-US" sz="2000" dirty="0">
                <a:solidFill>
                  <a:srgbClr val="FFFFFF"/>
                </a:solidFill>
                <a:latin typeface="Arial"/>
                <a:ea typeface="ＭＳ Ｐゴシック" charset="0"/>
                <a:cs typeface="Arial"/>
              </a:rPr>
              <a:t>.</a:t>
            </a:r>
          </a:p>
          <a:p>
            <a:r>
              <a:rPr lang="en-US" sz="2000" dirty="0">
                <a:solidFill>
                  <a:srgbClr val="FFFFFF"/>
                </a:solidFill>
                <a:latin typeface="Arial"/>
                <a:ea typeface="ＭＳ Ｐゴシック" charset="0"/>
                <a:cs typeface="Arial"/>
              </a:rPr>
              <a:t>De </a:t>
            </a:r>
            <a:r>
              <a:rPr lang="en-US" sz="2000" dirty="0" err="1">
                <a:solidFill>
                  <a:srgbClr val="FFFFFF"/>
                </a:solidFill>
                <a:latin typeface="Arial"/>
                <a:ea typeface="ＭＳ Ｐゴシック" charset="0"/>
                <a:cs typeface="Arial"/>
              </a:rPr>
              <a:t>identiteit</a:t>
            </a:r>
            <a:r>
              <a:rPr lang="en-US" sz="2000" dirty="0">
                <a:solidFill>
                  <a:srgbClr val="FFFFFF"/>
                </a:solidFill>
                <a:latin typeface="Arial"/>
                <a:ea typeface="ＭＳ Ｐゴシック" charset="0"/>
                <a:cs typeface="Arial"/>
              </a:rPr>
              <a:t> van de </a:t>
            </a:r>
            <a:r>
              <a:rPr lang="en-US" sz="2000" dirty="0" err="1">
                <a:solidFill>
                  <a:srgbClr val="FFFFFF"/>
                </a:solidFill>
                <a:latin typeface="Arial"/>
                <a:ea typeface="ＭＳ Ｐゴシック" charset="0"/>
                <a:cs typeface="Arial"/>
              </a:rPr>
              <a:t>kunstenaar</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zijn</a:t>
            </a:r>
            <a:r>
              <a:rPr lang="en-US" sz="2000" dirty="0">
                <a:solidFill>
                  <a:srgbClr val="FFFFFF"/>
                </a:solidFill>
                <a:latin typeface="Arial"/>
                <a:ea typeface="ＭＳ Ｐゴシック" charset="0"/>
                <a:cs typeface="Arial"/>
              </a:rPr>
              <a:t> </a:t>
            </a:r>
            <a:r>
              <a:rPr lang="en-US" sz="2000" dirty="0">
                <a:solidFill>
                  <a:srgbClr val="FFCC00"/>
                </a:solidFill>
                <a:latin typeface="Arial"/>
                <a:ea typeface="ＭＳ Ｐゴシック" charset="0"/>
                <a:cs typeface="Arial"/>
              </a:rPr>
              <a:t>imago</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wordt</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soms</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zorgvuldig</a:t>
            </a:r>
            <a:r>
              <a:rPr lang="en-US" sz="2000" dirty="0">
                <a:solidFill>
                  <a:srgbClr val="FFFFFF"/>
                </a:solidFill>
                <a:latin typeface="Arial"/>
                <a:ea typeface="ＭＳ Ｐゴシック" charset="0"/>
                <a:cs typeface="Arial"/>
              </a:rPr>
              <a:t> </a:t>
            </a:r>
            <a:r>
              <a:rPr lang="en-US" sz="2000" dirty="0" err="1">
                <a:solidFill>
                  <a:srgbClr val="FFFFFF"/>
                </a:solidFill>
                <a:latin typeface="Arial"/>
                <a:ea typeface="ＭＳ Ｐゴシック" charset="0"/>
                <a:cs typeface="Arial"/>
              </a:rPr>
              <a:t>opgebouwd</a:t>
            </a:r>
            <a:endParaRPr lang="en-US" sz="2000" dirty="0">
              <a:solidFill>
                <a:srgbClr val="FFFFFF"/>
              </a:solidFill>
              <a:latin typeface="Arial"/>
              <a:ea typeface="ＭＳ Ｐゴシック" charset="0"/>
              <a:cs typeface="Arial"/>
            </a:endParaRPr>
          </a:p>
        </p:txBody>
      </p:sp>
      <p:pic>
        <p:nvPicPr>
          <p:cNvPr id="53250" name="Picture 1028"/>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914400" y="1752600"/>
            <a:ext cx="3429000" cy="4643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3251" name="Text Box 1029"/>
          <p:cNvSpPr txBox="1">
            <a:spLocks noChangeArrowheads="1"/>
          </p:cNvSpPr>
          <p:nvPr/>
        </p:nvSpPr>
        <p:spPr bwMode="auto">
          <a:xfrm>
            <a:off x="838200" y="6019800"/>
            <a:ext cx="480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600">
                <a:solidFill>
                  <a:schemeClr val="bg1"/>
                </a:solidFill>
              </a:rPr>
              <a:t>Robert Rauschenberg, </a:t>
            </a:r>
            <a:r>
              <a:rPr lang="en-US" sz="1600" i="1">
                <a:solidFill>
                  <a:schemeClr val="bg1"/>
                </a:solidFill>
              </a:rPr>
              <a:t>Retroactive I</a:t>
            </a:r>
            <a:r>
              <a:rPr lang="en-US" sz="1600">
                <a:solidFill>
                  <a:schemeClr val="bg1"/>
                </a:solidFill>
              </a:rPr>
              <a:t>I, 1963</a:t>
            </a:r>
          </a:p>
        </p:txBody>
      </p:sp>
      <p:sp>
        <p:nvSpPr>
          <p:cNvPr id="6" name="Rectangle 2"/>
          <p:cNvSpPr>
            <a:spLocks noGrp="1" noChangeArrowheads="1"/>
          </p:cNvSpPr>
          <p:nvPr>
            <p:ph type="title"/>
          </p:nvPr>
        </p:nvSpPr>
        <p:spPr>
          <a:xfrm>
            <a:off x="762000" y="236538"/>
            <a:ext cx="7772400" cy="1143000"/>
          </a:xfrm>
        </p:spPr>
        <p:txBody>
          <a:bodyPr>
            <a:normAutofit fontScale="90000"/>
          </a:bodyPr>
          <a:lstStyle/>
          <a:p>
            <a:pPr eaLnBrk="1" hangingPunct="1"/>
            <a:r>
              <a:rPr lang="en-US" b="1" dirty="0" smtClean="0">
                <a:solidFill>
                  <a:srgbClr val="FFCC00"/>
                </a:solidFill>
                <a:latin typeface="Arial"/>
                <a:ea typeface="ＭＳ Ｐゴシック" charset="0"/>
                <a:cs typeface="Arial"/>
              </a:rPr>
              <a:t>5.1.2. </a:t>
            </a:r>
            <a:r>
              <a:rPr lang="en-US" b="1" dirty="0" err="1" smtClean="0">
                <a:solidFill>
                  <a:srgbClr val="FFCC00"/>
                </a:solidFill>
                <a:latin typeface="Arial"/>
                <a:ea typeface="ＭＳ Ｐゴシック" charset="0"/>
                <a:cs typeface="Arial"/>
              </a:rPr>
              <a:t>Kenmerken</a:t>
            </a:r>
            <a:r>
              <a:rPr lang="en-US" sz="2800" dirty="0" smtClean="0">
                <a:solidFill>
                  <a:schemeClr val="bg1"/>
                </a:solidFill>
                <a:latin typeface="Arial"/>
                <a:ea typeface="ＭＳ Ｐゴシック" charset="0"/>
                <a:cs typeface="Arial"/>
              </a:rPr>
              <a:t>(</a:t>
            </a:r>
            <a:r>
              <a:rPr lang="en-US" sz="2800" dirty="0" smtClean="0">
                <a:solidFill>
                  <a:schemeClr val="bg1"/>
                </a:solidFill>
                <a:latin typeface="Arial"/>
                <a:ea typeface="ＭＳ Ｐゴシック" charset="0"/>
                <a:cs typeface="Arial"/>
              </a:rPr>
              <a:t/>
            </a:r>
            <a:br>
              <a:rPr lang="en-US" sz="2800" dirty="0" smtClean="0">
                <a:solidFill>
                  <a:schemeClr val="bg1"/>
                </a:solidFill>
                <a:latin typeface="Arial"/>
                <a:ea typeface="ＭＳ Ｐゴシック" charset="0"/>
                <a:cs typeface="Arial"/>
              </a:rPr>
            </a:br>
            <a:endParaRPr lang="en-US" sz="2800" b="1" dirty="0">
              <a:latin typeface="Arial"/>
              <a:ea typeface="ＭＳ Ｐゴシック" charset="0"/>
              <a:cs typeface="Arial"/>
            </a:endParaRPr>
          </a:p>
        </p:txBody>
      </p:sp>
    </p:spTree>
    <p:extLst>
      <p:ext uri="{BB962C8B-B14F-4D97-AF65-F5344CB8AC3E}">
        <p14:creationId xmlns:p14="http://schemas.microsoft.com/office/powerpoint/2010/main" val="20778623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1" descr="oldenburg_burger1962_liten"/>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267200" y="1905000"/>
            <a:ext cx="4419600" cy="3162300"/>
          </a:xfrm>
          <a:noFill/>
        </p:spPr>
      </p:pic>
      <p:sp>
        <p:nvSpPr>
          <p:cNvPr id="54274" name="Text Box 12"/>
          <p:cNvSpPr txBox="1">
            <a:spLocks noChangeArrowheads="1"/>
          </p:cNvSpPr>
          <p:nvPr/>
        </p:nvSpPr>
        <p:spPr bwMode="auto">
          <a:xfrm>
            <a:off x="3733800" y="5181600"/>
            <a:ext cx="495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600">
                <a:solidFill>
                  <a:schemeClr val="bg1"/>
                </a:solidFill>
              </a:rPr>
              <a:t>Claes Oldenburg,</a:t>
            </a:r>
            <a:r>
              <a:rPr lang="en-US" sz="1600" i="1">
                <a:solidFill>
                  <a:schemeClr val="bg1"/>
                </a:solidFill>
              </a:rPr>
              <a:t> Floor Burger </a:t>
            </a:r>
            <a:r>
              <a:rPr lang="en-US" sz="1600">
                <a:solidFill>
                  <a:schemeClr val="bg1"/>
                </a:solidFill>
              </a:rPr>
              <a:t>1962, </a:t>
            </a:r>
            <a:r>
              <a:rPr lang="en-US" sz="1600">
                <a:solidFill>
                  <a:schemeClr val="bg1"/>
                </a:solidFill>
                <a:cs typeface="Times New Roman" charset="0"/>
                <a:sym typeface="Symbol" charset="0"/>
              </a:rPr>
              <a:t> </a:t>
            </a:r>
            <a:r>
              <a:rPr lang="en-US" sz="1600">
                <a:solidFill>
                  <a:schemeClr val="bg1"/>
                </a:solidFill>
                <a:cs typeface="Times New Roman" charset="0"/>
              </a:rPr>
              <a:t>Claes Oldenburg </a:t>
            </a:r>
            <a:r>
              <a:rPr lang="en-US" sz="1600">
                <a:cs typeface="Times New Roman" charset="0"/>
              </a:rPr>
              <a:t> </a:t>
            </a:r>
          </a:p>
        </p:txBody>
      </p:sp>
      <p:sp>
        <p:nvSpPr>
          <p:cNvPr id="54275" name="Rectangle 3"/>
          <p:cNvSpPr>
            <a:spLocks noChangeArrowheads="1"/>
          </p:cNvSpPr>
          <p:nvPr/>
        </p:nvSpPr>
        <p:spPr bwMode="auto">
          <a:xfrm>
            <a:off x="304800" y="2057400"/>
            <a:ext cx="3810000"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pPr>
            <a:endParaRPr lang="nl-NL" dirty="0">
              <a:hlinkClick r:id=""/>
            </a:endParaRPr>
          </a:p>
          <a:p>
            <a:pPr>
              <a:lnSpc>
                <a:spcPct val="80000"/>
              </a:lnSpc>
            </a:pPr>
            <a:r>
              <a:rPr lang="nl-NL" dirty="0">
                <a:hlinkClick r:id=""/>
              </a:rPr>
              <a:t>http://nl.youtube.com/watch?v=qcZseTObbFU&amp;feature=related</a:t>
            </a:r>
            <a:endParaRPr lang="nl-NL" dirty="0"/>
          </a:p>
          <a:p>
            <a:pPr>
              <a:lnSpc>
                <a:spcPct val="80000"/>
              </a:lnSpc>
            </a:pPr>
            <a:endParaRPr lang="nl-NL" dirty="0"/>
          </a:p>
          <a:p>
            <a:pPr>
              <a:lnSpc>
                <a:spcPct val="80000"/>
              </a:lnSpc>
            </a:pPr>
            <a:endParaRPr lang="nl-NL" dirty="0"/>
          </a:p>
          <a:p>
            <a:pPr>
              <a:lnSpc>
                <a:spcPct val="80000"/>
              </a:lnSpc>
            </a:pPr>
            <a:r>
              <a:rPr lang="nl-NL" dirty="0">
                <a:hlinkClick r:id="rId3"/>
              </a:rPr>
              <a:t>http://www.youtube.com/watch?v=-IxcJsXyWtQ</a:t>
            </a:r>
            <a:endParaRPr lang="nl-NL" dirty="0"/>
          </a:p>
          <a:p>
            <a:pPr>
              <a:lnSpc>
                <a:spcPct val="80000"/>
              </a:lnSpc>
            </a:pPr>
            <a:endParaRPr lang="nl-NL" dirty="0"/>
          </a:p>
          <a:p>
            <a:pPr>
              <a:lnSpc>
                <a:spcPct val="80000"/>
              </a:lnSpc>
            </a:pPr>
            <a:endParaRPr lang="nl-NL" dirty="0"/>
          </a:p>
          <a:p>
            <a:pPr>
              <a:lnSpc>
                <a:spcPct val="80000"/>
              </a:lnSpc>
            </a:pPr>
            <a:endParaRPr lang="nl-NL" dirty="0"/>
          </a:p>
          <a:p>
            <a:pPr>
              <a:lnSpc>
                <a:spcPct val="80000"/>
              </a:lnSpc>
            </a:pPr>
            <a:endParaRPr lang="nl-NL" dirty="0"/>
          </a:p>
        </p:txBody>
      </p:sp>
      <p:sp>
        <p:nvSpPr>
          <p:cNvPr id="5" name="Rectangle 2"/>
          <p:cNvSpPr>
            <a:spLocks noGrp="1" noChangeArrowheads="1"/>
          </p:cNvSpPr>
          <p:nvPr>
            <p:ph type="title"/>
          </p:nvPr>
        </p:nvSpPr>
        <p:spPr>
          <a:xfrm>
            <a:off x="762000" y="236538"/>
            <a:ext cx="7772400" cy="1143000"/>
          </a:xfrm>
        </p:spPr>
        <p:txBody>
          <a:bodyPr>
            <a:normAutofit/>
          </a:bodyPr>
          <a:lstStyle/>
          <a:p>
            <a:pPr eaLnBrk="1" hangingPunct="1"/>
            <a:r>
              <a:rPr lang="en-US" b="1" dirty="0">
                <a:solidFill>
                  <a:srgbClr val="FFCC00"/>
                </a:solidFill>
                <a:latin typeface="Arial"/>
                <a:ea typeface="ＭＳ Ｐゴシック" charset="0"/>
                <a:cs typeface="Arial"/>
              </a:rPr>
              <a:t>6</a:t>
            </a:r>
            <a:r>
              <a:rPr lang="en-US" b="1" dirty="0" smtClean="0">
                <a:solidFill>
                  <a:srgbClr val="FFCC00"/>
                </a:solidFill>
                <a:latin typeface="Arial"/>
                <a:ea typeface="ＭＳ Ｐゴシック" charset="0"/>
                <a:cs typeface="Arial"/>
              </a:rPr>
              <a:t>. </a:t>
            </a:r>
            <a:r>
              <a:rPr lang="en-US" b="1" dirty="0" err="1" smtClean="0">
                <a:solidFill>
                  <a:srgbClr val="FFCC00"/>
                </a:solidFill>
                <a:latin typeface="Arial"/>
                <a:ea typeface="ＭＳ Ｐゴシック" charset="0"/>
                <a:cs typeface="Arial"/>
              </a:rPr>
              <a:t>Voorbeelden</a:t>
            </a:r>
            <a:endParaRPr lang="en-US" sz="2800" b="1" dirty="0">
              <a:latin typeface="Arial"/>
              <a:ea typeface="ＭＳ Ｐゴシック" charset="0"/>
              <a:cs typeface="Arial"/>
            </a:endParaRPr>
          </a:p>
        </p:txBody>
      </p:sp>
    </p:spTree>
    <p:extLst>
      <p:ext uri="{BB962C8B-B14F-4D97-AF65-F5344CB8AC3E}">
        <p14:creationId xmlns:p14="http://schemas.microsoft.com/office/powerpoint/2010/main" val="14144057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685800" y="533400"/>
            <a:ext cx="8077200" cy="1143000"/>
          </a:xfrm>
        </p:spPr>
        <p:txBody>
          <a:bodyPr>
            <a:normAutofit/>
          </a:bodyPr>
          <a:lstStyle/>
          <a:p>
            <a:pPr eaLnBrk="1" hangingPunct="1"/>
            <a:r>
              <a:rPr lang="en-US" sz="3200" b="1" dirty="0" smtClean="0">
                <a:solidFill>
                  <a:srgbClr val="FFCC00"/>
                </a:solidFill>
                <a:latin typeface="Arial"/>
                <a:ea typeface="ＭＳ Ｐゴシック" charset="0"/>
                <a:cs typeface="Arial"/>
              </a:rPr>
              <a:t>6</a:t>
            </a:r>
            <a:r>
              <a:rPr lang="en-US" sz="3200" b="1" dirty="0" smtClean="0">
                <a:solidFill>
                  <a:srgbClr val="FFCC00"/>
                </a:solidFill>
                <a:latin typeface="Arial"/>
                <a:ea typeface="ＭＳ Ｐゴシック" charset="0"/>
                <a:cs typeface="Arial"/>
              </a:rPr>
              <a:t>.1.1. Andy Warhol</a:t>
            </a:r>
            <a:r>
              <a:rPr lang="en-US" sz="3200" b="1" dirty="0" smtClean="0">
                <a:solidFill>
                  <a:srgbClr val="FFCC00"/>
                </a:solidFill>
                <a:latin typeface="Arial"/>
                <a:ea typeface="ＭＳ Ｐゴシック" charset="0"/>
                <a:cs typeface="Arial"/>
              </a:rPr>
              <a:t/>
            </a:r>
            <a:br>
              <a:rPr lang="en-US" sz="3200" b="1" dirty="0" smtClean="0">
                <a:solidFill>
                  <a:srgbClr val="FFCC00"/>
                </a:solidFill>
                <a:latin typeface="Arial"/>
                <a:ea typeface="ＭＳ Ｐゴシック" charset="0"/>
                <a:cs typeface="Arial"/>
              </a:rPr>
            </a:br>
            <a:endParaRPr lang="en-US" sz="2500" b="1" dirty="0">
              <a:latin typeface="Arial"/>
              <a:ea typeface="ＭＳ Ｐゴシック" charset="0"/>
              <a:cs typeface="Arial"/>
            </a:endParaRPr>
          </a:p>
        </p:txBody>
      </p:sp>
      <p:sp>
        <p:nvSpPr>
          <p:cNvPr id="55298" name="Rectangle 6"/>
          <p:cNvSpPr>
            <a:spLocks noChangeArrowheads="1"/>
          </p:cNvSpPr>
          <p:nvPr/>
        </p:nvSpPr>
        <p:spPr bwMode="auto">
          <a:xfrm>
            <a:off x="3352800" y="1447800"/>
            <a:ext cx="5181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nl-NL" sz="3200" b="1" dirty="0">
              <a:solidFill>
                <a:srgbClr val="FFFFFF"/>
              </a:solidFill>
            </a:endParaRPr>
          </a:p>
        </p:txBody>
      </p:sp>
      <p:pic>
        <p:nvPicPr>
          <p:cNvPr id="55299" name="Picture 14" descr="warhol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86200"/>
            <a:ext cx="52339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15" descr="Warhol_Marilyn_hs-7785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10000"/>
            <a:ext cx="2614613"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p:cNvSpPr/>
          <p:nvPr/>
        </p:nvSpPr>
        <p:spPr>
          <a:xfrm>
            <a:off x="685800" y="1674906"/>
            <a:ext cx="8077200" cy="707886"/>
          </a:xfrm>
          <a:prstGeom prst="rect">
            <a:avLst/>
          </a:prstGeom>
        </p:spPr>
        <p:txBody>
          <a:bodyPr wrap="square">
            <a:spAutoFit/>
          </a:bodyPr>
          <a:lstStyle/>
          <a:p>
            <a:r>
              <a:rPr lang="en-US" sz="2000" b="1" dirty="0" err="1">
                <a:solidFill>
                  <a:srgbClr val="FFFFFF"/>
                </a:solidFill>
                <a:latin typeface="Arial"/>
                <a:ea typeface="ＭＳ Ｐゴシック" charset="0"/>
                <a:cs typeface="Arial"/>
              </a:rPr>
              <a:t>Hij</a:t>
            </a:r>
            <a:r>
              <a:rPr lang="en-US" sz="2000" b="1" dirty="0">
                <a:solidFill>
                  <a:srgbClr val="FFFFFF"/>
                </a:solidFill>
                <a:latin typeface="Arial"/>
                <a:ea typeface="ＭＳ Ｐゴシック" charset="0"/>
                <a:cs typeface="Arial"/>
              </a:rPr>
              <a:t> </a:t>
            </a:r>
            <a:r>
              <a:rPr lang="en-US" sz="2000" b="1" dirty="0" err="1">
                <a:solidFill>
                  <a:srgbClr val="FFFFFF"/>
                </a:solidFill>
                <a:latin typeface="Arial"/>
                <a:ea typeface="ＭＳ Ｐゴシック" charset="0"/>
                <a:cs typeface="Arial"/>
              </a:rPr>
              <a:t>gebruikte</a:t>
            </a:r>
            <a:r>
              <a:rPr lang="en-US" sz="2000" b="1" dirty="0">
                <a:solidFill>
                  <a:srgbClr val="FFFFFF"/>
                </a:solidFill>
                <a:latin typeface="Arial"/>
                <a:ea typeface="ＭＳ Ｐゴシック" charset="0"/>
                <a:cs typeface="Arial"/>
              </a:rPr>
              <a:t> </a:t>
            </a:r>
            <a:r>
              <a:rPr lang="en-US" sz="2000" b="1" dirty="0" err="1">
                <a:solidFill>
                  <a:srgbClr val="FFCC00"/>
                </a:solidFill>
                <a:latin typeface="Arial"/>
                <a:ea typeface="ＭＳ Ｐゴシック" charset="0"/>
                <a:cs typeface="Arial"/>
              </a:rPr>
              <a:t>nieuwe</a:t>
            </a:r>
            <a:r>
              <a:rPr lang="en-US" sz="2000" b="1" dirty="0">
                <a:solidFill>
                  <a:srgbClr val="FFCC00"/>
                </a:solidFill>
                <a:latin typeface="Arial"/>
                <a:ea typeface="ＭＳ Ｐゴシック" charset="0"/>
                <a:cs typeface="Arial"/>
              </a:rPr>
              <a:t> </a:t>
            </a:r>
            <a:r>
              <a:rPr lang="en-US" sz="2000" b="1" dirty="0" err="1">
                <a:solidFill>
                  <a:srgbClr val="FFCC00"/>
                </a:solidFill>
                <a:latin typeface="Arial"/>
                <a:ea typeface="ＭＳ Ｐゴシック" charset="0"/>
                <a:cs typeface="Arial"/>
              </a:rPr>
              <a:t>technologien</a:t>
            </a:r>
            <a:r>
              <a:rPr lang="en-US" sz="2000" b="1" dirty="0">
                <a:solidFill>
                  <a:srgbClr val="FFCC00"/>
                </a:solidFill>
                <a:latin typeface="Arial"/>
                <a:ea typeface="ＭＳ Ｐゴシック" charset="0"/>
                <a:cs typeface="Arial"/>
              </a:rPr>
              <a:t> </a:t>
            </a:r>
            <a:r>
              <a:rPr lang="en-US" sz="2000" b="1" dirty="0">
                <a:latin typeface="Arial"/>
                <a:ea typeface="ＭＳ Ｐゴシック" charset="0"/>
                <a:cs typeface="Arial"/>
              </a:rPr>
              <a:t>en </a:t>
            </a:r>
            <a:r>
              <a:rPr lang="en-US" sz="2000" b="1" dirty="0" err="1">
                <a:solidFill>
                  <a:srgbClr val="FFCC00"/>
                </a:solidFill>
                <a:latin typeface="Arial"/>
                <a:ea typeface="ＭＳ Ｐゴシック" charset="0"/>
                <a:cs typeface="Arial"/>
              </a:rPr>
              <a:t>nieuwe</a:t>
            </a:r>
            <a:r>
              <a:rPr lang="en-US" sz="2000" b="1" dirty="0">
                <a:solidFill>
                  <a:srgbClr val="FFCC00"/>
                </a:solidFill>
                <a:latin typeface="Arial"/>
                <a:ea typeface="ＭＳ Ｐゴシック" charset="0"/>
                <a:cs typeface="Arial"/>
              </a:rPr>
              <a:t> </a:t>
            </a:r>
            <a:r>
              <a:rPr lang="en-US" sz="2000" b="1" dirty="0" err="1">
                <a:solidFill>
                  <a:srgbClr val="FFCC00"/>
                </a:solidFill>
                <a:latin typeface="Arial"/>
                <a:ea typeface="ＭＳ Ｐゴシック" charset="0"/>
                <a:cs typeface="Arial"/>
              </a:rPr>
              <a:t>manieren</a:t>
            </a:r>
            <a:r>
              <a:rPr lang="en-US" sz="2000" b="1" dirty="0">
                <a:solidFill>
                  <a:srgbClr val="FFCC00"/>
                </a:solidFill>
                <a:latin typeface="Arial"/>
                <a:ea typeface="ＭＳ Ｐゴシック" charset="0"/>
                <a:cs typeface="Arial"/>
              </a:rPr>
              <a:t> </a:t>
            </a:r>
            <a:r>
              <a:rPr lang="en-US" sz="2000" b="1" dirty="0" err="1">
                <a:solidFill>
                  <a:srgbClr val="FFFFFF"/>
                </a:solidFill>
                <a:latin typeface="Arial"/>
                <a:ea typeface="ＭＳ Ｐゴシック" charset="0"/>
                <a:cs typeface="Arial"/>
              </a:rPr>
              <a:t>om</a:t>
            </a:r>
            <a:r>
              <a:rPr lang="en-US" sz="2000" b="1" dirty="0">
                <a:solidFill>
                  <a:srgbClr val="FFFFFF"/>
                </a:solidFill>
                <a:latin typeface="Arial"/>
                <a:ea typeface="ＭＳ Ｐゴシック" charset="0"/>
                <a:cs typeface="Arial"/>
              </a:rPr>
              <a:t> </a:t>
            </a:r>
            <a:r>
              <a:rPr lang="en-US" sz="2000" b="1" dirty="0" err="1">
                <a:solidFill>
                  <a:srgbClr val="FFFFFF"/>
                </a:solidFill>
                <a:latin typeface="Arial"/>
                <a:ea typeface="ＭＳ Ｐゴシック" charset="0"/>
                <a:cs typeface="Arial"/>
              </a:rPr>
              <a:t>kunstwerken</a:t>
            </a:r>
            <a:r>
              <a:rPr lang="en-US" sz="2000" b="1" dirty="0">
                <a:solidFill>
                  <a:srgbClr val="FFFFFF"/>
                </a:solidFill>
                <a:latin typeface="Arial"/>
                <a:ea typeface="ＭＳ Ｐゴシック" charset="0"/>
                <a:cs typeface="Arial"/>
              </a:rPr>
              <a:t> </a:t>
            </a:r>
            <a:r>
              <a:rPr lang="en-US" sz="2000" b="1" dirty="0" err="1">
                <a:solidFill>
                  <a:srgbClr val="FFFFFF"/>
                </a:solidFill>
                <a:latin typeface="Arial"/>
                <a:ea typeface="ＭＳ Ｐゴシック" charset="0"/>
                <a:cs typeface="Arial"/>
              </a:rPr>
              <a:t>te</a:t>
            </a:r>
            <a:r>
              <a:rPr lang="en-US" sz="2000" b="1" dirty="0">
                <a:solidFill>
                  <a:srgbClr val="FFFFFF"/>
                </a:solidFill>
                <a:latin typeface="Arial"/>
                <a:ea typeface="ＭＳ Ｐゴシック" charset="0"/>
                <a:cs typeface="Arial"/>
              </a:rPr>
              <a:t> </a:t>
            </a:r>
            <a:r>
              <a:rPr lang="en-US" sz="2000" b="1" dirty="0" err="1">
                <a:solidFill>
                  <a:srgbClr val="FFFFFF"/>
                </a:solidFill>
                <a:latin typeface="Arial"/>
                <a:ea typeface="ＭＳ Ｐゴシック" charset="0"/>
                <a:cs typeface="Arial"/>
              </a:rPr>
              <a:t>maken</a:t>
            </a:r>
            <a:r>
              <a:rPr lang="en-US" sz="2000" b="1" dirty="0">
                <a:solidFill>
                  <a:srgbClr val="FFFFFF"/>
                </a:solidFill>
                <a:latin typeface="Arial"/>
                <a:ea typeface="ＭＳ Ｐゴシック" charset="0"/>
                <a:cs typeface="Arial"/>
              </a:rPr>
              <a:t> </a:t>
            </a:r>
            <a:r>
              <a:rPr lang="en-US" sz="2000" b="1" dirty="0" err="1">
                <a:solidFill>
                  <a:srgbClr val="FFFFFF"/>
                </a:solidFill>
                <a:latin typeface="Arial"/>
                <a:ea typeface="ＭＳ Ｐゴシック" charset="0"/>
                <a:cs typeface="Arial"/>
              </a:rPr>
              <a:t>zoals</a:t>
            </a:r>
            <a:r>
              <a:rPr lang="en-US" sz="2000" b="1" dirty="0">
                <a:solidFill>
                  <a:srgbClr val="FFFFFF"/>
                </a:solidFill>
                <a:latin typeface="Arial"/>
                <a:ea typeface="ＭＳ Ｐゴシック" charset="0"/>
                <a:cs typeface="Arial"/>
              </a:rPr>
              <a:t>:</a:t>
            </a:r>
            <a:endParaRPr lang="nl-NL" sz="2000" dirty="0">
              <a:latin typeface="Arial"/>
              <a:cs typeface="Arial"/>
            </a:endParaRPr>
          </a:p>
        </p:txBody>
      </p:sp>
      <p:sp>
        <p:nvSpPr>
          <p:cNvPr id="7" name="Text Box 10"/>
          <p:cNvSpPr txBox="1">
            <a:spLocks noChangeArrowheads="1"/>
          </p:cNvSpPr>
          <p:nvPr/>
        </p:nvSpPr>
        <p:spPr bwMode="auto">
          <a:xfrm>
            <a:off x="2484718" y="2382792"/>
            <a:ext cx="5105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sz="2000" b="1" dirty="0">
                <a:solidFill>
                  <a:srgbClr val="FFFFFF"/>
                </a:solidFill>
                <a:latin typeface="Arial"/>
                <a:cs typeface="Arial"/>
              </a:rPr>
              <a:t> </a:t>
            </a:r>
            <a:r>
              <a:rPr lang="en-US" sz="2000" b="1" dirty="0" err="1">
                <a:solidFill>
                  <a:srgbClr val="FFFFFF"/>
                </a:solidFill>
                <a:latin typeface="Arial"/>
                <a:cs typeface="Arial"/>
              </a:rPr>
              <a:t>Zeefdruk</a:t>
            </a:r>
            <a:endParaRPr lang="en-US" sz="2000" b="1" dirty="0">
              <a:solidFill>
                <a:srgbClr val="FFFFFF"/>
              </a:solidFill>
              <a:latin typeface="Arial"/>
              <a:cs typeface="Arial"/>
            </a:endParaRPr>
          </a:p>
          <a:p>
            <a:pPr eaLnBrk="1" hangingPunct="1">
              <a:spcBef>
                <a:spcPct val="50000"/>
              </a:spcBef>
              <a:buFontTx/>
              <a:buChar char="•"/>
            </a:pPr>
            <a:r>
              <a:rPr lang="en-US" sz="2000" b="1" dirty="0" smtClean="0">
                <a:solidFill>
                  <a:srgbClr val="FFFFFF"/>
                </a:solidFill>
                <a:latin typeface="Arial"/>
                <a:cs typeface="Arial"/>
              </a:rPr>
              <a:t> </a:t>
            </a:r>
            <a:r>
              <a:rPr lang="en-US" sz="2000" b="1" dirty="0" err="1" smtClean="0">
                <a:solidFill>
                  <a:srgbClr val="FFFFFF"/>
                </a:solidFill>
                <a:latin typeface="Arial"/>
                <a:cs typeface="Arial"/>
              </a:rPr>
              <a:t>Herhaling</a:t>
            </a:r>
            <a:endParaRPr lang="en-US" sz="2000" b="1" dirty="0" smtClean="0">
              <a:solidFill>
                <a:srgbClr val="FFFFFF"/>
              </a:solidFill>
              <a:latin typeface="Arial"/>
              <a:cs typeface="Arial"/>
            </a:endParaRPr>
          </a:p>
          <a:p>
            <a:pPr eaLnBrk="1" hangingPunct="1">
              <a:spcBef>
                <a:spcPct val="50000"/>
              </a:spcBef>
              <a:buFontTx/>
              <a:buChar char="•"/>
            </a:pPr>
            <a:r>
              <a:rPr lang="en-US" sz="2000" b="1" dirty="0" smtClean="0">
                <a:solidFill>
                  <a:srgbClr val="FFFFFF"/>
                </a:solidFill>
                <a:latin typeface="Arial"/>
                <a:cs typeface="Arial"/>
              </a:rPr>
              <a:t> </a:t>
            </a:r>
            <a:r>
              <a:rPr lang="en-US" sz="2000" b="1" dirty="0" err="1" smtClean="0">
                <a:solidFill>
                  <a:srgbClr val="FFFFFF"/>
                </a:solidFill>
                <a:latin typeface="Arial"/>
                <a:cs typeface="Arial"/>
              </a:rPr>
              <a:t>Massaproductie</a:t>
            </a:r>
            <a:r>
              <a:rPr lang="en-US" sz="2000" b="1" dirty="0" smtClean="0">
                <a:solidFill>
                  <a:srgbClr val="FFFFFF"/>
                </a:solidFill>
                <a:latin typeface="Arial"/>
                <a:cs typeface="Arial"/>
              </a:rPr>
              <a:t> (the factory)</a:t>
            </a:r>
            <a:endParaRPr lang="en-US" sz="2000" b="1" dirty="0">
              <a:solidFill>
                <a:srgbClr val="FFFFFF"/>
              </a:solidFill>
              <a:latin typeface="Arial"/>
              <a:cs typeface="Arial"/>
            </a:endParaRPr>
          </a:p>
        </p:txBody>
      </p:sp>
    </p:spTree>
    <p:extLst>
      <p:ext uri="{BB962C8B-B14F-4D97-AF65-F5344CB8AC3E}">
        <p14:creationId xmlns:p14="http://schemas.microsoft.com/office/powerpoint/2010/main" val="16176101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669</TotalTime>
  <Words>445</Words>
  <Application>Microsoft Macintosh PowerPoint</Application>
  <PresentationFormat>Diavoorstelling (4:3)</PresentationFormat>
  <Paragraphs>113</Paragraphs>
  <Slides>13</Slides>
  <Notes>7</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13</vt:i4>
      </vt:variant>
    </vt:vector>
  </HeadingPairs>
  <TitlesOfParts>
    <vt:vector size="15" baseType="lpstr">
      <vt:lpstr>Office-thema</vt:lpstr>
      <vt:lpstr>Image</vt:lpstr>
      <vt:lpstr>5. ZAPPEN DOOR EEN LABYRINT</vt:lpstr>
      <vt:lpstr>1. Ontstaan pop-art  Eerste pop-art werk</vt:lpstr>
      <vt:lpstr>2. Ontstaan pop-art Amerika</vt:lpstr>
      <vt:lpstr>3. Ontstaan pop-art Reactie op?) </vt:lpstr>
      <vt:lpstr>4. Inspiratiebronnen  uit de consumptiemaatschappij</vt:lpstr>
      <vt:lpstr>5.1.1 Kenmerken </vt:lpstr>
      <vt:lpstr>5.1.2. Kenmerken( </vt:lpstr>
      <vt:lpstr>6. Voorbeelden</vt:lpstr>
      <vt:lpstr>6.1.1. Andy Warhol </vt:lpstr>
      <vt:lpstr>Warhol gebruikte zonder toestemming beelden uit kranten/tijdschriften van beroemdheden.</vt:lpstr>
      <vt:lpstr>Warhol gebruikte alledaagse voorwerpen en verhief ze tot "kunst” </vt:lpstr>
      <vt:lpstr>6.2. Claes Oldenburg</vt:lpstr>
      <vt:lpstr>Jasper Johns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Gebruiker</cp:lastModifiedBy>
  <cp:revision>29</cp:revision>
  <dcterms:created xsi:type="dcterms:W3CDTF">2013-11-06T18:47:08Z</dcterms:created>
  <dcterms:modified xsi:type="dcterms:W3CDTF">2017-11-12T12:57:12Z</dcterms:modified>
</cp:coreProperties>
</file>